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03" r:id="rId2"/>
    <p:sldId id="325" r:id="rId3"/>
    <p:sldId id="323" r:id="rId4"/>
    <p:sldId id="326" r:id="rId5"/>
    <p:sldId id="312" r:id="rId6"/>
    <p:sldId id="313" r:id="rId7"/>
    <p:sldId id="314" r:id="rId8"/>
    <p:sldId id="327" r:id="rId9"/>
    <p:sldId id="315" r:id="rId10"/>
    <p:sldId id="319" r:id="rId11"/>
    <p:sldId id="328" r:id="rId12"/>
    <p:sldId id="320" r:id="rId13"/>
    <p:sldId id="304" r:id="rId14"/>
    <p:sldId id="321" r:id="rId15"/>
    <p:sldId id="329" r:id="rId16"/>
    <p:sldId id="309" r:id="rId17"/>
    <p:sldId id="310" r:id="rId18"/>
    <p:sldId id="31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B980D1-5854-482F-8194-C9B0D23B736A}" v="8" dt="2026-03-16T14:17:46.5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310" autoAdjust="0"/>
  </p:normalViewPr>
  <p:slideViewPr>
    <p:cSldViewPr snapToGrid="0">
      <p:cViewPr varScale="1">
        <p:scale>
          <a:sx n="102" d="100"/>
          <a:sy n="102" d="100"/>
        </p:scale>
        <p:origin x="1830" y="13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F5963-6877-4812-9DBC-324ADAE31429}" type="datetimeFigureOut">
              <a:rPr lang="en-GB" smtClean="0"/>
              <a:t>16/03/2026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37327D-EF8A-4997-92FC-D8D04150B5EC}" type="slidenum">
              <a:rPr lang="en-GB" smtClean="0"/>
              <a:t>‹#›</a:t>
            </a:fld>
            <a:endParaRPr lang="en-GB"/>
          </a:p>
        </p:txBody>
      </p:sp>
    </p:spTree>
    <p:extLst>
      <p:ext uri="{BB962C8B-B14F-4D97-AF65-F5344CB8AC3E}">
        <p14:creationId xmlns:p14="http://schemas.microsoft.com/office/powerpoint/2010/main" val="901130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37327D-EF8A-4997-92FC-D8D04150B5EC}" type="slidenum">
              <a:rPr lang="en-GB" smtClean="0"/>
              <a:t>1</a:t>
            </a:fld>
            <a:endParaRPr lang="en-GB"/>
          </a:p>
        </p:txBody>
      </p:sp>
    </p:spTree>
    <p:extLst>
      <p:ext uri="{BB962C8B-B14F-4D97-AF65-F5344CB8AC3E}">
        <p14:creationId xmlns:p14="http://schemas.microsoft.com/office/powerpoint/2010/main" val="332170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the much awaited Level 1 Award in Preparing to Work in Schools starting on the 19th January for 12 weeks. This course is for people interested in volunteering or working in schools with the opportunity to develop their knowledge on the delivery of the national curriculum, understanding of the school structure, behaviour management</a:t>
            </a:r>
          </a:p>
        </p:txBody>
      </p:sp>
      <p:sp>
        <p:nvSpPr>
          <p:cNvPr id="4" name="Slide Number Placeholder 3"/>
          <p:cNvSpPr>
            <a:spLocks noGrp="1"/>
          </p:cNvSpPr>
          <p:nvPr>
            <p:ph type="sldNum" sz="quarter" idx="5"/>
          </p:nvPr>
        </p:nvSpPr>
        <p:spPr/>
        <p:txBody>
          <a:bodyPr/>
          <a:lstStyle/>
          <a:p>
            <a:fld id="{5037327D-EF8A-4997-92FC-D8D04150B5EC}" type="slidenum">
              <a:rPr lang="en-GB" smtClean="0"/>
              <a:t>10</a:t>
            </a:fld>
            <a:endParaRPr lang="en-GB"/>
          </a:p>
        </p:txBody>
      </p:sp>
    </p:spTree>
    <p:extLst>
      <p:ext uri="{BB962C8B-B14F-4D97-AF65-F5344CB8AC3E}">
        <p14:creationId xmlns:p14="http://schemas.microsoft.com/office/powerpoint/2010/main" val="3663508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43B24-DA9F-6D07-B27A-C3F00516C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209849-189B-6F77-79FB-6BDC85289F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AD614-EBD7-BD37-5C0A-AAD2707F0E77}"/>
              </a:ext>
            </a:extLst>
          </p:cNvPr>
          <p:cNvSpPr>
            <a:spLocks noGrp="1"/>
          </p:cNvSpPr>
          <p:nvPr>
            <p:ph type="body" idx="1"/>
          </p:nvPr>
        </p:nvSpPr>
        <p:spPr/>
        <p:txBody>
          <a:bodyPr/>
          <a:lstStyle/>
          <a:p>
            <a:r>
              <a:rPr lang="en-GB" dirty="0"/>
              <a:t>We have the much awaited Level 1 Award in Preparing to Work in Schools starting on the 19th January for 12 weeks. This course is for people interested in volunteering or working in schools with the opportunity to develop their knowledge on the delivery of the national curriculum, understanding of the school structure, behaviour management</a:t>
            </a:r>
          </a:p>
        </p:txBody>
      </p:sp>
      <p:sp>
        <p:nvSpPr>
          <p:cNvPr id="4" name="Slide Number Placeholder 3">
            <a:extLst>
              <a:ext uri="{FF2B5EF4-FFF2-40B4-BE49-F238E27FC236}">
                <a16:creationId xmlns:a16="http://schemas.microsoft.com/office/drawing/2014/main" id="{0FB46A18-6F8E-C473-ECAB-F1741B81D5E4}"/>
              </a:ext>
            </a:extLst>
          </p:cNvPr>
          <p:cNvSpPr>
            <a:spLocks noGrp="1"/>
          </p:cNvSpPr>
          <p:nvPr>
            <p:ph type="sldNum" sz="quarter" idx="5"/>
          </p:nvPr>
        </p:nvSpPr>
        <p:spPr/>
        <p:txBody>
          <a:bodyPr/>
          <a:lstStyle/>
          <a:p>
            <a:fld id="{5037327D-EF8A-4997-92FC-D8D04150B5EC}" type="slidenum">
              <a:rPr lang="en-GB" smtClean="0"/>
              <a:t>11</a:t>
            </a:fld>
            <a:endParaRPr lang="en-GB"/>
          </a:p>
        </p:txBody>
      </p:sp>
    </p:spTree>
    <p:extLst>
      <p:ext uri="{BB962C8B-B14F-4D97-AF65-F5344CB8AC3E}">
        <p14:creationId xmlns:p14="http://schemas.microsoft.com/office/powerpoint/2010/main" val="1372044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37327D-EF8A-4997-92FC-D8D04150B5EC}" type="slidenum">
              <a:rPr lang="en-GB" smtClean="0"/>
              <a:t>13</a:t>
            </a:fld>
            <a:endParaRPr lang="en-GB"/>
          </a:p>
        </p:txBody>
      </p:sp>
    </p:spTree>
    <p:extLst>
      <p:ext uri="{BB962C8B-B14F-4D97-AF65-F5344CB8AC3E}">
        <p14:creationId xmlns:p14="http://schemas.microsoft.com/office/powerpoint/2010/main" val="3445154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7C014-F9D6-67A2-68F3-CA0E48B49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87137-04B4-D571-C666-9D7E8D887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66047-640B-23A6-FF85-24C3F0890C6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ECBFA2C-D509-2810-B67F-6172028A0538}"/>
              </a:ext>
            </a:extLst>
          </p:cNvPr>
          <p:cNvSpPr>
            <a:spLocks noGrp="1"/>
          </p:cNvSpPr>
          <p:nvPr>
            <p:ph type="sldNum" sz="quarter" idx="5"/>
          </p:nvPr>
        </p:nvSpPr>
        <p:spPr/>
        <p:txBody>
          <a:bodyPr/>
          <a:lstStyle/>
          <a:p>
            <a:fld id="{5037327D-EF8A-4997-92FC-D8D04150B5EC}" type="slidenum">
              <a:rPr lang="en-GB" smtClean="0"/>
              <a:t>2</a:t>
            </a:fld>
            <a:endParaRPr lang="en-GB"/>
          </a:p>
        </p:txBody>
      </p:sp>
    </p:spTree>
    <p:extLst>
      <p:ext uri="{BB962C8B-B14F-4D97-AF65-F5344CB8AC3E}">
        <p14:creationId xmlns:p14="http://schemas.microsoft.com/office/powerpoint/2010/main" val="3343968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97535-BF8B-32E4-6414-A4F83BE7A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5676B5-B026-8C77-8B30-DEC4249C5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18A6EE-0F59-306C-AA7D-BA5F720AE69C}"/>
              </a:ext>
            </a:extLst>
          </p:cNvPr>
          <p:cNvSpPr>
            <a:spLocks noGrp="1"/>
          </p:cNvSpPr>
          <p:nvPr>
            <p:ph type="body" idx="1"/>
          </p:nvPr>
        </p:nvSpPr>
        <p:spPr/>
        <p:txBody>
          <a:bodyPr/>
          <a:lstStyle/>
          <a:p>
            <a:r>
              <a:rPr lang="en-GB" dirty="0"/>
              <a:t>Term 2 FL Free Courses.</a:t>
            </a:r>
          </a:p>
          <a:p>
            <a:r>
              <a:rPr lang="en-GB" b="1" dirty="0"/>
              <a:t>Parenting</a:t>
            </a:r>
            <a:r>
              <a:rPr lang="en-GB" dirty="0"/>
              <a:t>-learn how to identify effective parenting strategies, promote self-esteem, use positive communication skills and much more.</a:t>
            </a:r>
          </a:p>
          <a:p>
            <a:r>
              <a:rPr lang="en-GB" b="1" dirty="0"/>
              <a:t>Computer skills</a:t>
            </a:r>
            <a:r>
              <a:rPr lang="en-GB" dirty="0"/>
              <a:t>-learn how to effectively operate a computer/laptop, including safe internet searching, creating documents, adapt settings, using Microsoft Office</a:t>
            </a:r>
          </a:p>
          <a:p>
            <a:r>
              <a:rPr lang="en-GB" b="1" dirty="0"/>
              <a:t>Prep work in schools</a:t>
            </a:r>
            <a:r>
              <a:rPr lang="en-GB" dirty="0"/>
              <a:t>-This course is for people interested in volunteering or working in schools with the opportunity to develop their knowledge on the delivery of the national curriculum, understanding of the school structure, behaviour management</a:t>
            </a:r>
          </a:p>
          <a:p>
            <a:r>
              <a:rPr lang="en-GB" b="1"/>
              <a:t>COB</a:t>
            </a:r>
            <a:r>
              <a:rPr lang="en-GB"/>
              <a:t>- will cover food costing comparisons, supermarket tricks and plenty of recipes, like homemade pizzas, quiche and soup.</a:t>
            </a:r>
            <a:endParaRPr lang="en-GB" dirty="0"/>
          </a:p>
        </p:txBody>
      </p:sp>
      <p:sp>
        <p:nvSpPr>
          <p:cNvPr id="4" name="Slide Number Placeholder 3">
            <a:extLst>
              <a:ext uri="{FF2B5EF4-FFF2-40B4-BE49-F238E27FC236}">
                <a16:creationId xmlns:a16="http://schemas.microsoft.com/office/drawing/2014/main" id="{0301E3BD-4B4F-5E98-8D29-7BF70E797F40}"/>
              </a:ext>
            </a:extLst>
          </p:cNvPr>
          <p:cNvSpPr>
            <a:spLocks noGrp="1"/>
          </p:cNvSpPr>
          <p:nvPr>
            <p:ph type="sldNum" sz="quarter" idx="5"/>
          </p:nvPr>
        </p:nvSpPr>
        <p:spPr/>
        <p:txBody>
          <a:bodyPr/>
          <a:lstStyle/>
          <a:p>
            <a:fld id="{5037327D-EF8A-4997-92FC-D8D04150B5EC}" type="slidenum">
              <a:rPr lang="en-GB" smtClean="0"/>
              <a:t>3</a:t>
            </a:fld>
            <a:endParaRPr lang="en-GB"/>
          </a:p>
        </p:txBody>
      </p:sp>
    </p:spTree>
    <p:extLst>
      <p:ext uri="{BB962C8B-B14F-4D97-AF65-F5344CB8AC3E}">
        <p14:creationId xmlns:p14="http://schemas.microsoft.com/office/powerpoint/2010/main" val="1555061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53088-0C6C-37C2-9AC5-1D6F73289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09254-DEB1-A19F-5C91-3B284C96DB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CEB66-5299-51D4-9C4A-D66CBD7DB751}"/>
              </a:ext>
            </a:extLst>
          </p:cNvPr>
          <p:cNvSpPr>
            <a:spLocks noGrp="1"/>
          </p:cNvSpPr>
          <p:nvPr>
            <p:ph type="body" idx="1"/>
          </p:nvPr>
        </p:nvSpPr>
        <p:spPr/>
        <p:txBody>
          <a:bodyPr/>
          <a:lstStyle/>
          <a:p>
            <a:r>
              <a:rPr lang="en-GB" dirty="0"/>
              <a:t>Term 2 FL Free Courses.</a:t>
            </a:r>
          </a:p>
          <a:p>
            <a:r>
              <a:rPr lang="en-GB" b="1" dirty="0"/>
              <a:t>Parenting</a:t>
            </a:r>
            <a:r>
              <a:rPr lang="en-GB" dirty="0"/>
              <a:t>-learn how to identify effective parenting strategies, promote self-esteem, use positive communication skills and much more.</a:t>
            </a:r>
          </a:p>
          <a:p>
            <a:r>
              <a:rPr lang="en-GB" b="1" dirty="0"/>
              <a:t>Computer skills</a:t>
            </a:r>
            <a:r>
              <a:rPr lang="en-GB" dirty="0"/>
              <a:t>-learn how to effectively operate a computer/laptop, including safe internet searching, creating documents, adapt settings, using Microsoft Office</a:t>
            </a:r>
          </a:p>
          <a:p>
            <a:r>
              <a:rPr lang="en-GB" b="1" dirty="0"/>
              <a:t>Prep work in schools</a:t>
            </a:r>
            <a:r>
              <a:rPr lang="en-GB" dirty="0"/>
              <a:t>-This course is for people interested in volunteering or working in schools with the opportunity to develop their knowledge on the delivery of the national curriculum, understanding of the school structure, behaviour management</a:t>
            </a:r>
          </a:p>
          <a:p>
            <a:r>
              <a:rPr lang="en-GB" b="1"/>
              <a:t>COB</a:t>
            </a:r>
            <a:r>
              <a:rPr lang="en-GB"/>
              <a:t>- will cover food costing comparisons, supermarket tricks and plenty of recipes, like homemade pizzas, quiche and soup.</a:t>
            </a:r>
            <a:endParaRPr lang="en-GB" dirty="0"/>
          </a:p>
        </p:txBody>
      </p:sp>
      <p:sp>
        <p:nvSpPr>
          <p:cNvPr id="4" name="Slide Number Placeholder 3">
            <a:extLst>
              <a:ext uri="{FF2B5EF4-FFF2-40B4-BE49-F238E27FC236}">
                <a16:creationId xmlns:a16="http://schemas.microsoft.com/office/drawing/2014/main" id="{C5A2809C-768D-2F10-0572-EDAF8CD87E7E}"/>
              </a:ext>
            </a:extLst>
          </p:cNvPr>
          <p:cNvSpPr>
            <a:spLocks noGrp="1"/>
          </p:cNvSpPr>
          <p:nvPr>
            <p:ph type="sldNum" sz="quarter" idx="5"/>
          </p:nvPr>
        </p:nvSpPr>
        <p:spPr/>
        <p:txBody>
          <a:bodyPr/>
          <a:lstStyle/>
          <a:p>
            <a:fld id="{5037327D-EF8A-4997-92FC-D8D04150B5EC}" type="slidenum">
              <a:rPr lang="en-GB" smtClean="0"/>
              <a:t>4</a:t>
            </a:fld>
            <a:endParaRPr lang="en-GB"/>
          </a:p>
        </p:txBody>
      </p:sp>
    </p:spTree>
    <p:extLst>
      <p:ext uri="{BB962C8B-B14F-4D97-AF65-F5344CB8AC3E}">
        <p14:creationId xmlns:p14="http://schemas.microsoft.com/office/powerpoint/2010/main" val="977880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course is for those who does not have an ICT qualification and you would like to build up the basics of ICT and digital skills so that you can carry out the basic operations on a computer/laptop.</a:t>
            </a:r>
          </a:p>
          <a:p>
            <a:r>
              <a:rPr lang="en-GB"/>
              <a:t>Need to complete I/A</a:t>
            </a:r>
            <a:endParaRPr lang="en-GB" dirty="0"/>
          </a:p>
        </p:txBody>
      </p:sp>
      <p:sp>
        <p:nvSpPr>
          <p:cNvPr id="4" name="Slide Number Placeholder 3"/>
          <p:cNvSpPr>
            <a:spLocks noGrp="1"/>
          </p:cNvSpPr>
          <p:nvPr>
            <p:ph type="sldNum" sz="quarter" idx="5"/>
          </p:nvPr>
        </p:nvSpPr>
        <p:spPr/>
        <p:txBody>
          <a:bodyPr/>
          <a:lstStyle/>
          <a:p>
            <a:fld id="{5037327D-EF8A-4997-92FC-D8D04150B5EC}" type="slidenum">
              <a:rPr lang="en-GB" smtClean="0"/>
              <a:t>5</a:t>
            </a:fld>
            <a:endParaRPr lang="en-GB"/>
          </a:p>
        </p:txBody>
      </p:sp>
    </p:spTree>
    <p:extLst>
      <p:ext uri="{BB962C8B-B14F-4D97-AF65-F5344CB8AC3E}">
        <p14:creationId xmlns:p14="http://schemas.microsoft.com/office/powerpoint/2010/main" val="3582716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curriculum intent of Digital Skills/ICT is for learners to get to grips with a variety of ICT technology and learn how to effectively operate a computer/laptop, including safe internet searching, creating documents, adapt settings, using Microsoft Office and various other soft and hard ware, plus lots more. Computing Basics builds upon the skills learnt in Essential Computer Skills.</a:t>
            </a:r>
          </a:p>
          <a:p>
            <a:r>
              <a:rPr lang="en-GB"/>
              <a:t>Must complete I/A</a:t>
            </a:r>
            <a:endParaRPr lang="en-GB" dirty="0"/>
          </a:p>
        </p:txBody>
      </p:sp>
      <p:sp>
        <p:nvSpPr>
          <p:cNvPr id="4" name="Slide Number Placeholder 3"/>
          <p:cNvSpPr>
            <a:spLocks noGrp="1"/>
          </p:cNvSpPr>
          <p:nvPr>
            <p:ph type="sldNum" sz="quarter" idx="5"/>
          </p:nvPr>
        </p:nvSpPr>
        <p:spPr/>
        <p:txBody>
          <a:bodyPr/>
          <a:lstStyle/>
          <a:p>
            <a:fld id="{5037327D-EF8A-4997-92FC-D8D04150B5EC}" type="slidenum">
              <a:rPr lang="en-GB" smtClean="0"/>
              <a:t>6</a:t>
            </a:fld>
            <a:endParaRPr lang="en-GB"/>
          </a:p>
        </p:txBody>
      </p:sp>
    </p:spTree>
    <p:extLst>
      <p:ext uri="{BB962C8B-B14F-4D97-AF65-F5344CB8AC3E}">
        <p14:creationId xmlns:p14="http://schemas.microsoft.com/office/powerpoint/2010/main" val="1305779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course is for anybody aged 19+ who wants to learn how to create simple and affordable meals. The course will cover food costing comparisons, supermarket tricks and plenty of recipes, like homemade pizzas, quiche and soup.</a:t>
            </a:r>
            <a:endParaRPr lang="en-GB" dirty="0"/>
          </a:p>
        </p:txBody>
      </p:sp>
      <p:sp>
        <p:nvSpPr>
          <p:cNvPr id="4" name="Slide Number Placeholder 3"/>
          <p:cNvSpPr>
            <a:spLocks noGrp="1"/>
          </p:cNvSpPr>
          <p:nvPr>
            <p:ph type="sldNum" sz="quarter" idx="5"/>
          </p:nvPr>
        </p:nvSpPr>
        <p:spPr/>
        <p:txBody>
          <a:bodyPr/>
          <a:lstStyle/>
          <a:p>
            <a:fld id="{5037327D-EF8A-4997-92FC-D8D04150B5EC}" type="slidenum">
              <a:rPr lang="en-GB" smtClean="0"/>
              <a:t>7</a:t>
            </a:fld>
            <a:endParaRPr lang="en-GB"/>
          </a:p>
        </p:txBody>
      </p:sp>
    </p:spTree>
    <p:extLst>
      <p:ext uri="{BB962C8B-B14F-4D97-AF65-F5344CB8AC3E}">
        <p14:creationId xmlns:p14="http://schemas.microsoft.com/office/powerpoint/2010/main" val="4023840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80131-E054-B3A0-5943-60BADCFCB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87859-F5E0-1DAF-B3F1-188098978D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5E9269-61F7-BC24-24D3-4FF4CE2B568D}"/>
              </a:ext>
            </a:extLst>
          </p:cNvPr>
          <p:cNvSpPr>
            <a:spLocks noGrp="1"/>
          </p:cNvSpPr>
          <p:nvPr>
            <p:ph type="body" idx="1"/>
          </p:nvPr>
        </p:nvSpPr>
        <p:spPr/>
        <p:txBody>
          <a:bodyPr/>
          <a:lstStyle/>
          <a:p>
            <a:r>
              <a:rPr lang="en-GB"/>
              <a:t>This course is for anybody aged 19+ who wants to learn how to create simple and affordable meals. The course will cover food costing comparisons, supermarket tricks and plenty of recipes, like homemade pizzas, quiche and soup.</a:t>
            </a:r>
            <a:endParaRPr lang="en-GB" dirty="0"/>
          </a:p>
        </p:txBody>
      </p:sp>
      <p:sp>
        <p:nvSpPr>
          <p:cNvPr id="4" name="Slide Number Placeholder 3">
            <a:extLst>
              <a:ext uri="{FF2B5EF4-FFF2-40B4-BE49-F238E27FC236}">
                <a16:creationId xmlns:a16="http://schemas.microsoft.com/office/drawing/2014/main" id="{B5B0FEDA-0FC1-3A8F-F124-B4B16639981C}"/>
              </a:ext>
            </a:extLst>
          </p:cNvPr>
          <p:cNvSpPr>
            <a:spLocks noGrp="1"/>
          </p:cNvSpPr>
          <p:nvPr>
            <p:ph type="sldNum" sz="quarter" idx="5"/>
          </p:nvPr>
        </p:nvSpPr>
        <p:spPr/>
        <p:txBody>
          <a:bodyPr/>
          <a:lstStyle/>
          <a:p>
            <a:fld id="{5037327D-EF8A-4997-92FC-D8D04150B5EC}" type="slidenum">
              <a:rPr lang="en-GB" smtClean="0"/>
              <a:t>8</a:t>
            </a:fld>
            <a:endParaRPr lang="en-GB"/>
          </a:p>
        </p:txBody>
      </p:sp>
    </p:spTree>
    <p:extLst>
      <p:ext uri="{BB962C8B-B14F-4D97-AF65-F5344CB8AC3E}">
        <p14:creationId xmlns:p14="http://schemas.microsoft.com/office/powerpoint/2010/main" val="84367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course is for adults with children up to the age of 11 years old or learners looking to boost their CV for a career in schools. You will learn how to identify effective parenting strategies, promote self-esteem, use positive communication skills and much more.</a:t>
            </a:r>
            <a:endParaRPr lang="en-GB" dirty="0"/>
          </a:p>
        </p:txBody>
      </p:sp>
      <p:sp>
        <p:nvSpPr>
          <p:cNvPr id="4" name="Slide Number Placeholder 3"/>
          <p:cNvSpPr>
            <a:spLocks noGrp="1"/>
          </p:cNvSpPr>
          <p:nvPr>
            <p:ph type="sldNum" sz="quarter" idx="5"/>
          </p:nvPr>
        </p:nvSpPr>
        <p:spPr/>
        <p:txBody>
          <a:bodyPr/>
          <a:lstStyle/>
          <a:p>
            <a:fld id="{5037327D-EF8A-4997-92FC-D8D04150B5EC}" type="slidenum">
              <a:rPr lang="en-GB" smtClean="0"/>
              <a:t>9</a:t>
            </a:fld>
            <a:endParaRPr lang="en-GB"/>
          </a:p>
        </p:txBody>
      </p:sp>
    </p:spTree>
    <p:extLst>
      <p:ext uri="{BB962C8B-B14F-4D97-AF65-F5344CB8AC3E}">
        <p14:creationId xmlns:p14="http://schemas.microsoft.com/office/powerpoint/2010/main" val="4021471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1750-C2D3-3089-A1E3-3AB4EE1B22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FC6731E-780A-53CC-FD2E-C2C5158498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0A0F7E6-29B5-8015-717C-8842F72B62BC}"/>
              </a:ext>
            </a:extLst>
          </p:cNvPr>
          <p:cNvSpPr>
            <a:spLocks noGrp="1"/>
          </p:cNvSpPr>
          <p:nvPr>
            <p:ph type="dt" sz="half" idx="10"/>
          </p:nvPr>
        </p:nvSpPr>
        <p:spPr/>
        <p:txBody>
          <a:bodyPr/>
          <a:lstStyle/>
          <a:p>
            <a:fld id="{6F88A73D-ACD4-40B8-AE01-0A7D9D2EB9E7}" type="datetimeFigureOut">
              <a:rPr lang="en-GB" smtClean="0"/>
              <a:t>16/03/2026</a:t>
            </a:fld>
            <a:endParaRPr lang="en-GB"/>
          </a:p>
        </p:txBody>
      </p:sp>
      <p:sp>
        <p:nvSpPr>
          <p:cNvPr id="5" name="Footer Placeholder 4">
            <a:extLst>
              <a:ext uri="{FF2B5EF4-FFF2-40B4-BE49-F238E27FC236}">
                <a16:creationId xmlns:a16="http://schemas.microsoft.com/office/drawing/2014/main" id="{4F85AF0C-C64F-C9C5-5A24-D7B6374286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FCBB1B-F9DF-E698-32FB-B4C53E529297}"/>
              </a:ext>
            </a:extLst>
          </p:cNvPr>
          <p:cNvSpPr>
            <a:spLocks noGrp="1"/>
          </p:cNvSpPr>
          <p:nvPr>
            <p:ph type="sldNum" sz="quarter" idx="12"/>
          </p:nvPr>
        </p:nvSpPr>
        <p:spPr/>
        <p:txBody>
          <a:bodyPr/>
          <a:lstStyle/>
          <a:p>
            <a:fld id="{51DDF3B3-0224-4318-973D-E1AD4B30A714}" type="slidenum">
              <a:rPr lang="en-GB" smtClean="0"/>
              <a:t>‹#›</a:t>
            </a:fld>
            <a:endParaRPr lang="en-GB"/>
          </a:p>
        </p:txBody>
      </p:sp>
    </p:spTree>
    <p:extLst>
      <p:ext uri="{BB962C8B-B14F-4D97-AF65-F5344CB8AC3E}">
        <p14:creationId xmlns:p14="http://schemas.microsoft.com/office/powerpoint/2010/main" val="715082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7BA20-79AC-8E8B-7352-A4B25B177B6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181F86-43E2-5EA8-03CF-ED264829A3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8FAE03-B6E3-BFCD-99A3-447FF1158D69}"/>
              </a:ext>
            </a:extLst>
          </p:cNvPr>
          <p:cNvSpPr>
            <a:spLocks noGrp="1"/>
          </p:cNvSpPr>
          <p:nvPr>
            <p:ph type="dt" sz="half" idx="10"/>
          </p:nvPr>
        </p:nvSpPr>
        <p:spPr/>
        <p:txBody>
          <a:bodyPr/>
          <a:lstStyle/>
          <a:p>
            <a:fld id="{6F88A73D-ACD4-40B8-AE01-0A7D9D2EB9E7}" type="datetimeFigureOut">
              <a:rPr lang="en-GB" smtClean="0"/>
              <a:t>16/03/2026</a:t>
            </a:fld>
            <a:endParaRPr lang="en-GB"/>
          </a:p>
        </p:txBody>
      </p:sp>
      <p:sp>
        <p:nvSpPr>
          <p:cNvPr id="5" name="Footer Placeholder 4">
            <a:extLst>
              <a:ext uri="{FF2B5EF4-FFF2-40B4-BE49-F238E27FC236}">
                <a16:creationId xmlns:a16="http://schemas.microsoft.com/office/drawing/2014/main" id="{487C64F7-6062-F6F7-1F75-9A523B4CB7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9BE67E-A74A-B8C7-1554-4D32BCC3B079}"/>
              </a:ext>
            </a:extLst>
          </p:cNvPr>
          <p:cNvSpPr>
            <a:spLocks noGrp="1"/>
          </p:cNvSpPr>
          <p:nvPr>
            <p:ph type="sldNum" sz="quarter" idx="12"/>
          </p:nvPr>
        </p:nvSpPr>
        <p:spPr/>
        <p:txBody>
          <a:bodyPr/>
          <a:lstStyle/>
          <a:p>
            <a:fld id="{51DDF3B3-0224-4318-973D-E1AD4B30A714}" type="slidenum">
              <a:rPr lang="en-GB" smtClean="0"/>
              <a:t>‹#›</a:t>
            </a:fld>
            <a:endParaRPr lang="en-GB"/>
          </a:p>
        </p:txBody>
      </p:sp>
    </p:spTree>
    <p:extLst>
      <p:ext uri="{BB962C8B-B14F-4D97-AF65-F5344CB8AC3E}">
        <p14:creationId xmlns:p14="http://schemas.microsoft.com/office/powerpoint/2010/main" val="360425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F48949-048C-CFB1-1C4A-CDF2C7B479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2AA581-9D72-5275-7042-F0F507FC41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ABC36B-D1DB-079A-54B0-CB706333C7EF}"/>
              </a:ext>
            </a:extLst>
          </p:cNvPr>
          <p:cNvSpPr>
            <a:spLocks noGrp="1"/>
          </p:cNvSpPr>
          <p:nvPr>
            <p:ph type="dt" sz="half" idx="10"/>
          </p:nvPr>
        </p:nvSpPr>
        <p:spPr/>
        <p:txBody>
          <a:bodyPr/>
          <a:lstStyle/>
          <a:p>
            <a:fld id="{6F88A73D-ACD4-40B8-AE01-0A7D9D2EB9E7}" type="datetimeFigureOut">
              <a:rPr lang="en-GB" smtClean="0"/>
              <a:t>16/03/2026</a:t>
            </a:fld>
            <a:endParaRPr lang="en-GB"/>
          </a:p>
        </p:txBody>
      </p:sp>
      <p:sp>
        <p:nvSpPr>
          <p:cNvPr id="5" name="Footer Placeholder 4">
            <a:extLst>
              <a:ext uri="{FF2B5EF4-FFF2-40B4-BE49-F238E27FC236}">
                <a16:creationId xmlns:a16="http://schemas.microsoft.com/office/drawing/2014/main" id="{24632BC7-2988-B0FC-FA5F-A42FC6FF7E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45FDF6-3D10-D028-A903-6336EAE44D8E}"/>
              </a:ext>
            </a:extLst>
          </p:cNvPr>
          <p:cNvSpPr>
            <a:spLocks noGrp="1"/>
          </p:cNvSpPr>
          <p:nvPr>
            <p:ph type="sldNum" sz="quarter" idx="12"/>
          </p:nvPr>
        </p:nvSpPr>
        <p:spPr/>
        <p:txBody>
          <a:bodyPr/>
          <a:lstStyle/>
          <a:p>
            <a:fld id="{51DDF3B3-0224-4318-973D-E1AD4B30A714}" type="slidenum">
              <a:rPr lang="en-GB" smtClean="0"/>
              <a:t>‹#›</a:t>
            </a:fld>
            <a:endParaRPr lang="en-GB"/>
          </a:p>
        </p:txBody>
      </p:sp>
    </p:spTree>
    <p:extLst>
      <p:ext uri="{BB962C8B-B14F-4D97-AF65-F5344CB8AC3E}">
        <p14:creationId xmlns:p14="http://schemas.microsoft.com/office/powerpoint/2010/main" val="2345047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2">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3657600" y="3296920"/>
            <a:ext cx="7315200" cy="674370"/>
          </a:xfrm>
        </p:spPr>
        <p:txBody>
          <a:bodyPr>
            <a:normAutofit/>
          </a:bodyPr>
          <a:lstStyle>
            <a:lvl1pPr marL="0" indent="0" algn="ctr">
              <a:lnSpc>
                <a:spcPct val="100000"/>
              </a:lnSpc>
              <a:buNone/>
              <a:defRPr lang="en-US" sz="24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DC9118C8-2BD4-4A40-BC58-4FE44DEC7363}"/>
              </a:ext>
            </a:extLst>
          </p:cNvPr>
          <p:cNvSpPr/>
          <p:nvPr userDrawn="1"/>
        </p:nvSpPr>
        <p:spPr>
          <a:xfrm>
            <a:off x="2118360" y="13716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4AD9616-1E71-41BB-8C88-7A8B2E678B19}"/>
              </a:ext>
            </a:extLst>
          </p:cNvPr>
          <p:cNvSpPr/>
          <p:nvPr userDrawn="1"/>
        </p:nvSpPr>
        <p:spPr>
          <a:xfrm>
            <a:off x="2118360" y="24003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3C0C635-E6DB-4926-AB50-27C9523BA6D9}"/>
              </a:ext>
            </a:extLst>
          </p:cNvPr>
          <p:cNvSpPr/>
          <p:nvPr userDrawn="1"/>
        </p:nvSpPr>
        <p:spPr>
          <a:xfrm>
            <a:off x="2118360" y="27432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8C2E78C-B45B-4FC7-8BA2-B26C3B4C1B7B}"/>
              </a:ext>
            </a:extLst>
          </p:cNvPr>
          <p:cNvSpPr/>
          <p:nvPr userDrawn="1"/>
        </p:nvSpPr>
        <p:spPr>
          <a:xfrm>
            <a:off x="2118360" y="30861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E27586E-6CC4-43CF-85A4-5F1DEBF538EE}"/>
              </a:ext>
            </a:extLst>
          </p:cNvPr>
          <p:cNvSpPr/>
          <p:nvPr userDrawn="1"/>
        </p:nvSpPr>
        <p:spPr>
          <a:xfrm>
            <a:off x="2118360" y="34290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EA87086-44EB-4B15-9068-C89D4316CCC4}"/>
              </a:ext>
            </a:extLst>
          </p:cNvPr>
          <p:cNvSpPr/>
          <p:nvPr userDrawn="1"/>
        </p:nvSpPr>
        <p:spPr>
          <a:xfrm>
            <a:off x="2118360" y="37719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2DBA141-4D66-475C-A7A4-24D56F66EA01}"/>
              </a:ext>
            </a:extLst>
          </p:cNvPr>
          <p:cNvSpPr/>
          <p:nvPr userDrawn="1"/>
        </p:nvSpPr>
        <p:spPr>
          <a:xfrm>
            <a:off x="2118360" y="41148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236208B-40F2-466D-94DD-475C48CC33F1}"/>
              </a:ext>
            </a:extLst>
          </p:cNvPr>
          <p:cNvSpPr/>
          <p:nvPr userDrawn="1"/>
        </p:nvSpPr>
        <p:spPr>
          <a:xfrm>
            <a:off x="2118360" y="44577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5A7F399-568C-49DE-BEA4-F1693AC34329}"/>
              </a:ext>
            </a:extLst>
          </p:cNvPr>
          <p:cNvSpPr/>
          <p:nvPr userDrawn="1"/>
        </p:nvSpPr>
        <p:spPr>
          <a:xfrm>
            <a:off x="2118360" y="48006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004A9B4-FE61-456D-821E-17BBAF611724}"/>
              </a:ext>
            </a:extLst>
          </p:cNvPr>
          <p:cNvSpPr/>
          <p:nvPr userDrawn="1"/>
        </p:nvSpPr>
        <p:spPr>
          <a:xfrm>
            <a:off x="2118360" y="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E9149E0-1DA5-4D13-B672-D5D022B66892}"/>
              </a:ext>
            </a:extLst>
          </p:cNvPr>
          <p:cNvSpPr/>
          <p:nvPr userDrawn="1"/>
        </p:nvSpPr>
        <p:spPr>
          <a:xfrm>
            <a:off x="2118360" y="65151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34998EA-58DB-4394-B448-32D5476A0416}"/>
              </a:ext>
            </a:extLst>
          </p:cNvPr>
          <p:cNvSpPr/>
          <p:nvPr userDrawn="1"/>
        </p:nvSpPr>
        <p:spPr>
          <a:xfrm>
            <a:off x="2118360" y="342900"/>
            <a:ext cx="342900" cy="342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D0B7785-DD94-4481-9BE0-30321A1E5D4F}"/>
              </a:ext>
            </a:extLst>
          </p:cNvPr>
          <p:cNvSpPr/>
          <p:nvPr userDrawn="1"/>
        </p:nvSpPr>
        <p:spPr>
          <a:xfrm>
            <a:off x="2118360" y="51435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5CA73DF-3F6B-4A8B-BC96-5F0E8816759D}"/>
              </a:ext>
            </a:extLst>
          </p:cNvPr>
          <p:cNvSpPr/>
          <p:nvPr userDrawn="1"/>
        </p:nvSpPr>
        <p:spPr>
          <a:xfrm>
            <a:off x="2118360" y="54864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256AF0A-DC14-4B8A-B41C-950B659F5248}"/>
              </a:ext>
            </a:extLst>
          </p:cNvPr>
          <p:cNvSpPr/>
          <p:nvPr userDrawn="1"/>
        </p:nvSpPr>
        <p:spPr>
          <a:xfrm>
            <a:off x="2118360" y="58293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35D68D2-7542-4F1E-923A-0C6C255A8566}"/>
              </a:ext>
            </a:extLst>
          </p:cNvPr>
          <p:cNvSpPr/>
          <p:nvPr userDrawn="1"/>
        </p:nvSpPr>
        <p:spPr>
          <a:xfrm>
            <a:off x="2118360" y="6172200"/>
            <a:ext cx="342900" cy="342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E0DD9ED3-7DCD-4E23-94F2-51C26D610A2B}"/>
              </a:ext>
            </a:extLst>
          </p:cNvPr>
          <p:cNvSpPr/>
          <p:nvPr userDrawn="1"/>
        </p:nvSpPr>
        <p:spPr>
          <a:xfrm>
            <a:off x="2118360" y="6858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7ED83BD-EB0D-46BD-A015-91554B991642}"/>
              </a:ext>
            </a:extLst>
          </p:cNvPr>
          <p:cNvSpPr/>
          <p:nvPr userDrawn="1"/>
        </p:nvSpPr>
        <p:spPr>
          <a:xfrm>
            <a:off x="2118360" y="10287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069C2404-050F-4EF9-B5FD-333059A9D6FA}"/>
              </a:ext>
            </a:extLst>
          </p:cNvPr>
          <p:cNvSpPr/>
          <p:nvPr userDrawn="1"/>
        </p:nvSpPr>
        <p:spPr>
          <a:xfrm>
            <a:off x="2118360" y="1714500"/>
            <a:ext cx="342900" cy="342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34710FF2-3868-4BB0-AA0F-85DAD4623984}"/>
              </a:ext>
            </a:extLst>
          </p:cNvPr>
          <p:cNvSpPr/>
          <p:nvPr userDrawn="1"/>
        </p:nvSpPr>
        <p:spPr>
          <a:xfrm>
            <a:off x="2118360" y="2057400"/>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961596BB-AB96-498E-9FC6-5A2AB545015E}"/>
              </a:ext>
            </a:extLst>
          </p:cNvPr>
          <p:cNvSpPr/>
          <p:nvPr userDrawn="1"/>
        </p:nvSpPr>
        <p:spPr>
          <a:xfrm>
            <a:off x="0" y="0"/>
            <a:ext cx="2133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rot="16200000">
            <a:off x="-2374585" y="2766220"/>
            <a:ext cx="6858002" cy="1325563"/>
          </a:xfrm>
        </p:spPr>
        <p:txBody>
          <a:bodyPr>
            <a:normAutofit/>
          </a:bodyPr>
          <a:lstStyle>
            <a:lvl1pPr algn="ctr">
              <a:defRPr lang="en-US" sz="3800" b="1" kern="1200" dirty="0">
                <a:solidFill>
                  <a:schemeClr val="bg1"/>
                </a:solidFill>
                <a:latin typeface="+mj-lt"/>
                <a:ea typeface="+mj-ea"/>
                <a:cs typeface="+mj-cs"/>
              </a:defRPr>
            </a:lvl1pPr>
          </a:lstStyle>
          <a:p>
            <a:r>
              <a:rPr lang="en-US"/>
              <a:t>Click to edit Master title style</a:t>
            </a:r>
            <a:endParaRPr lang="en-US" dirty="0"/>
          </a:p>
        </p:txBody>
      </p:sp>
      <p:sp>
        <p:nvSpPr>
          <p:cNvPr id="50" name="Content Placeholder 2">
            <a:extLst>
              <a:ext uri="{FF2B5EF4-FFF2-40B4-BE49-F238E27FC236}">
                <a16:creationId xmlns:a16="http://schemas.microsoft.com/office/drawing/2014/main" id="{3D1D7F95-338B-478D-B221-D4C9EC5472B2}"/>
              </a:ext>
            </a:extLst>
          </p:cNvPr>
          <p:cNvSpPr>
            <a:spLocks noGrp="1"/>
          </p:cNvSpPr>
          <p:nvPr>
            <p:ph idx="11"/>
          </p:nvPr>
        </p:nvSpPr>
        <p:spPr>
          <a:xfrm>
            <a:off x="3657600" y="4126230"/>
            <a:ext cx="7315200" cy="674370"/>
          </a:xfrm>
        </p:spPr>
        <p:txBody>
          <a:bodyPr>
            <a:normAutofit/>
          </a:bodyPr>
          <a:lstStyle>
            <a:lvl1pPr marL="0" indent="0" algn="ctr">
              <a:lnSpc>
                <a:spcPct val="100000"/>
              </a:lnSpc>
              <a:buNone/>
              <a:defRPr lang="en-US" sz="1600" kern="1200" dirty="0">
                <a:solidFill>
                  <a:schemeClr val="bg1"/>
                </a:solidFill>
                <a:latin typeface="+mn-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5" name="Online Image Placeholder 4">
            <a:extLst>
              <a:ext uri="{FF2B5EF4-FFF2-40B4-BE49-F238E27FC236}">
                <a16:creationId xmlns:a16="http://schemas.microsoft.com/office/drawing/2014/main" id="{B1173A38-564B-4926-9E0B-57DAB42A7194}"/>
              </a:ext>
            </a:extLst>
          </p:cNvPr>
          <p:cNvSpPr>
            <a:spLocks noGrp="1"/>
          </p:cNvSpPr>
          <p:nvPr>
            <p:ph type="clipArt" sz="quarter" idx="15"/>
          </p:nvPr>
        </p:nvSpPr>
        <p:spPr>
          <a:xfrm>
            <a:off x="6743700" y="1899285"/>
            <a:ext cx="1127125" cy="1127125"/>
          </a:xfrm>
        </p:spPr>
        <p:txBody>
          <a:bodyPr>
            <a:normAutofit/>
          </a:bodyPr>
          <a:lstStyle>
            <a:lvl1pPr>
              <a:defRPr sz="1800">
                <a:solidFill>
                  <a:schemeClr val="bg1"/>
                </a:solidFill>
              </a:defRPr>
            </a:lvl1pPr>
          </a:lstStyle>
          <a:p>
            <a:r>
              <a:rPr lang="en-US"/>
              <a:t>Click icon to add online image</a:t>
            </a:r>
            <a:endParaRPr lang="en-US" dirty="0"/>
          </a:p>
        </p:txBody>
      </p:sp>
      <p:sp>
        <p:nvSpPr>
          <p:cNvPr id="33" name="Date Placeholder 3">
            <a:extLst>
              <a:ext uri="{FF2B5EF4-FFF2-40B4-BE49-F238E27FC236}">
                <a16:creationId xmlns:a16="http://schemas.microsoft.com/office/drawing/2014/main" id="{2A70D14D-B032-42AB-863B-09AB9DB8C758}"/>
              </a:ext>
            </a:extLst>
          </p:cNvPr>
          <p:cNvSpPr>
            <a:spLocks noGrp="1"/>
          </p:cNvSpPr>
          <p:nvPr>
            <p:ph type="dt" sz="half" idx="2"/>
          </p:nvPr>
        </p:nvSpPr>
        <p:spPr>
          <a:xfrm>
            <a:off x="3299460" y="6356350"/>
            <a:ext cx="2709454" cy="365125"/>
          </a:xfrm>
          <a:prstGeom prst="rect">
            <a:avLst/>
          </a:prstGeom>
        </p:spPr>
        <p:txBody>
          <a:bodyPr vert="horz" lIns="91440" tIns="45720" rIns="91440" bIns="45720" rtlCol="0" anchor="ctr"/>
          <a:lstStyle>
            <a:lvl1pPr algn="l">
              <a:defRPr sz="900">
                <a:solidFill>
                  <a:schemeClr val="accent4">
                    <a:lumMod val="20000"/>
                    <a:lumOff val="80000"/>
                  </a:schemeClr>
                </a:solidFill>
              </a:defRPr>
            </a:lvl1pPr>
          </a:lstStyle>
          <a:p>
            <a:endParaRPr lang="en-US" dirty="0"/>
          </a:p>
        </p:txBody>
      </p:sp>
      <p:sp>
        <p:nvSpPr>
          <p:cNvPr id="35" name="Footer Placeholder 4">
            <a:extLst>
              <a:ext uri="{FF2B5EF4-FFF2-40B4-BE49-F238E27FC236}">
                <a16:creationId xmlns:a16="http://schemas.microsoft.com/office/drawing/2014/main" id="{06761B94-9FB3-4CC8-9201-29F6032957EB}"/>
              </a:ext>
            </a:extLst>
          </p:cNvPr>
          <p:cNvSpPr>
            <a:spLocks noGrp="1"/>
          </p:cNvSpPr>
          <p:nvPr>
            <p:ph type="ftr" sz="quarter" idx="3"/>
          </p:nvPr>
        </p:nvSpPr>
        <p:spPr>
          <a:xfrm>
            <a:off x="6183089" y="6356350"/>
            <a:ext cx="2253340" cy="365125"/>
          </a:xfrm>
          <a:prstGeom prst="rect">
            <a:avLst/>
          </a:prstGeom>
        </p:spPr>
        <p:txBody>
          <a:bodyPr vert="horz" lIns="91440" tIns="45720" rIns="91440" bIns="45720" rtlCol="0" anchor="ctr"/>
          <a:lstStyle>
            <a:lvl1pPr algn="ctr">
              <a:defRPr sz="900">
                <a:solidFill>
                  <a:schemeClr val="accent4">
                    <a:lumMod val="20000"/>
                    <a:lumOff val="80000"/>
                  </a:schemeClr>
                </a:solidFill>
              </a:defRPr>
            </a:lvl1pPr>
          </a:lstStyle>
          <a:p>
            <a:endParaRPr lang="en-US" dirty="0"/>
          </a:p>
        </p:txBody>
      </p:sp>
      <p:sp>
        <p:nvSpPr>
          <p:cNvPr id="37" name="Slide Number Placeholder 5">
            <a:extLst>
              <a:ext uri="{FF2B5EF4-FFF2-40B4-BE49-F238E27FC236}">
                <a16:creationId xmlns:a16="http://schemas.microsoft.com/office/drawing/2014/main" id="{E3302F78-FDF8-4294-A286-EBE868040B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accent4">
                    <a:lumMod val="20000"/>
                    <a:lumOff val="8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292454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59B9A-7465-13A4-2A60-412F91D11B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D96B5E-48DF-1E6B-8EAE-0F4D35F1FF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9E60D7-87BC-8689-1A00-21A97EB8A29A}"/>
              </a:ext>
            </a:extLst>
          </p:cNvPr>
          <p:cNvSpPr>
            <a:spLocks noGrp="1"/>
          </p:cNvSpPr>
          <p:nvPr>
            <p:ph type="dt" sz="half" idx="10"/>
          </p:nvPr>
        </p:nvSpPr>
        <p:spPr/>
        <p:txBody>
          <a:bodyPr/>
          <a:lstStyle/>
          <a:p>
            <a:fld id="{6F88A73D-ACD4-40B8-AE01-0A7D9D2EB9E7}" type="datetimeFigureOut">
              <a:rPr lang="en-GB" smtClean="0"/>
              <a:t>16/03/2026</a:t>
            </a:fld>
            <a:endParaRPr lang="en-GB"/>
          </a:p>
        </p:txBody>
      </p:sp>
      <p:sp>
        <p:nvSpPr>
          <p:cNvPr id="5" name="Footer Placeholder 4">
            <a:extLst>
              <a:ext uri="{FF2B5EF4-FFF2-40B4-BE49-F238E27FC236}">
                <a16:creationId xmlns:a16="http://schemas.microsoft.com/office/drawing/2014/main" id="{D2A6FE57-C938-48FA-9F62-DA7A1FF8BB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CA395C-7E30-E04D-A8D7-BAB4B2438791}"/>
              </a:ext>
            </a:extLst>
          </p:cNvPr>
          <p:cNvSpPr>
            <a:spLocks noGrp="1"/>
          </p:cNvSpPr>
          <p:nvPr>
            <p:ph type="sldNum" sz="quarter" idx="12"/>
          </p:nvPr>
        </p:nvSpPr>
        <p:spPr/>
        <p:txBody>
          <a:bodyPr/>
          <a:lstStyle/>
          <a:p>
            <a:fld id="{51DDF3B3-0224-4318-973D-E1AD4B30A714}" type="slidenum">
              <a:rPr lang="en-GB" smtClean="0"/>
              <a:t>‹#›</a:t>
            </a:fld>
            <a:endParaRPr lang="en-GB"/>
          </a:p>
        </p:txBody>
      </p:sp>
    </p:spTree>
    <p:extLst>
      <p:ext uri="{BB962C8B-B14F-4D97-AF65-F5344CB8AC3E}">
        <p14:creationId xmlns:p14="http://schemas.microsoft.com/office/powerpoint/2010/main" val="2068514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8DFD-3A15-B36A-6BCD-DC427DBCEA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075025D-7AD7-F46A-71B4-B4A172FEF3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9D7A32-B655-2B1F-7C15-698895E90A91}"/>
              </a:ext>
            </a:extLst>
          </p:cNvPr>
          <p:cNvSpPr>
            <a:spLocks noGrp="1"/>
          </p:cNvSpPr>
          <p:nvPr>
            <p:ph type="dt" sz="half" idx="10"/>
          </p:nvPr>
        </p:nvSpPr>
        <p:spPr/>
        <p:txBody>
          <a:bodyPr/>
          <a:lstStyle/>
          <a:p>
            <a:fld id="{6F88A73D-ACD4-40B8-AE01-0A7D9D2EB9E7}" type="datetimeFigureOut">
              <a:rPr lang="en-GB" smtClean="0"/>
              <a:t>16/03/2026</a:t>
            </a:fld>
            <a:endParaRPr lang="en-GB"/>
          </a:p>
        </p:txBody>
      </p:sp>
      <p:sp>
        <p:nvSpPr>
          <p:cNvPr id="5" name="Footer Placeholder 4">
            <a:extLst>
              <a:ext uri="{FF2B5EF4-FFF2-40B4-BE49-F238E27FC236}">
                <a16:creationId xmlns:a16="http://schemas.microsoft.com/office/drawing/2014/main" id="{9768944F-2E4C-2D9E-E88B-785F5A2445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D7F398-0DEA-0231-24CF-7A9FEAAA7E6B}"/>
              </a:ext>
            </a:extLst>
          </p:cNvPr>
          <p:cNvSpPr>
            <a:spLocks noGrp="1"/>
          </p:cNvSpPr>
          <p:nvPr>
            <p:ph type="sldNum" sz="quarter" idx="12"/>
          </p:nvPr>
        </p:nvSpPr>
        <p:spPr/>
        <p:txBody>
          <a:bodyPr/>
          <a:lstStyle/>
          <a:p>
            <a:fld id="{51DDF3B3-0224-4318-973D-E1AD4B30A714}" type="slidenum">
              <a:rPr lang="en-GB" smtClean="0"/>
              <a:t>‹#›</a:t>
            </a:fld>
            <a:endParaRPr lang="en-GB"/>
          </a:p>
        </p:txBody>
      </p:sp>
    </p:spTree>
    <p:extLst>
      <p:ext uri="{BB962C8B-B14F-4D97-AF65-F5344CB8AC3E}">
        <p14:creationId xmlns:p14="http://schemas.microsoft.com/office/powerpoint/2010/main" val="224706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0EDA1-B13A-AFCB-E838-15CC001C2A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673595-444B-C14E-1A06-E761EE431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9C22CB2-DF5C-632B-6EE8-4420E3AD35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C8B0C7C-0818-3F41-53CB-01702F35AA22}"/>
              </a:ext>
            </a:extLst>
          </p:cNvPr>
          <p:cNvSpPr>
            <a:spLocks noGrp="1"/>
          </p:cNvSpPr>
          <p:nvPr>
            <p:ph type="dt" sz="half" idx="10"/>
          </p:nvPr>
        </p:nvSpPr>
        <p:spPr/>
        <p:txBody>
          <a:bodyPr/>
          <a:lstStyle/>
          <a:p>
            <a:fld id="{6F88A73D-ACD4-40B8-AE01-0A7D9D2EB9E7}" type="datetimeFigureOut">
              <a:rPr lang="en-GB" smtClean="0"/>
              <a:t>16/03/2026</a:t>
            </a:fld>
            <a:endParaRPr lang="en-GB"/>
          </a:p>
        </p:txBody>
      </p:sp>
      <p:sp>
        <p:nvSpPr>
          <p:cNvPr id="6" name="Footer Placeholder 5">
            <a:extLst>
              <a:ext uri="{FF2B5EF4-FFF2-40B4-BE49-F238E27FC236}">
                <a16:creationId xmlns:a16="http://schemas.microsoft.com/office/drawing/2014/main" id="{FD2675D4-4A0A-DF03-89DF-EAFE2E250D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EAE296-8660-6B82-2B85-83C69C76805E}"/>
              </a:ext>
            </a:extLst>
          </p:cNvPr>
          <p:cNvSpPr>
            <a:spLocks noGrp="1"/>
          </p:cNvSpPr>
          <p:nvPr>
            <p:ph type="sldNum" sz="quarter" idx="12"/>
          </p:nvPr>
        </p:nvSpPr>
        <p:spPr/>
        <p:txBody>
          <a:bodyPr/>
          <a:lstStyle/>
          <a:p>
            <a:fld id="{51DDF3B3-0224-4318-973D-E1AD4B30A714}" type="slidenum">
              <a:rPr lang="en-GB" smtClean="0"/>
              <a:t>‹#›</a:t>
            </a:fld>
            <a:endParaRPr lang="en-GB"/>
          </a:p>
        </p:txBody>
      </p:sp>
    </p:spTree>
    <p:extLst>
      <p:ext uri="{BB962C8B-B14F-4D97-AF65-F5344CB8AC3E}">
        <p14:creationId xmlns:p14="http://schemas.microsoft.com/office/powerpoint/2010/main" val="1390246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C85B8-B29F-0EBA-7E82-FEC67B75B19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64CB87-E199-640A-F385-BA32EFA65A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4CE7C9-99AF-C7AB-918B-88BC233704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3C2C45-4D3E-6E2A-654E-0EAF5337A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821121-7B9A-D3B8-D78A-9ED4421205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174DB2-3EFD-6C64-5E68-502097F2F97D}"/>
              </a:ext>
            </a:extLst>
          </p:cNvPr>
          <p:cNvSpPr>
            <a:spLocks noGrp="1"/>
          </p:cNvSpPr>
          <p:nvPr>
            <p:ph type="dt" sz="half" idx="10"/>
          </p:nvPr>
        </p:nvSpPr>
        <p:spPr/>
        <p:txBody>
          <a:bodyPr/>
          <a:lstStyle/>
          <a:p>
            <a:fld id="{6F88A73D-ACD4-40B8-AE01-0A7D9D2EB9E7}" type="datetimeFigureOut">
              <a:rPr lang="en-GB" smtClean="0"/>
              <a:t>16/03/2026</a:t>
            </a:fld>
            <a:endParaRPr lang="en-GB"/>
          </a:p>
        </p:txBody>
      </p:sp>
      <p:sp>
        <p:nvSpPr>
          <p:cNvPr id="8" name="Footer Placeholder 7">
            <a:extLst>
              <a:ext uri="{FF2B5EF4-FFF2-40B4-BE49-F238E27FC236}">
                <a16:creationId xmlns:a16="http://schemas.microsoft.com/office/drawing/2014/main" id="{09F08D5D-74EA-3B76-DD7D-0C50F800483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5C93ADB-65EF-D703-1B25-22EB52453E6C}"/>
              </a:ext>
            </a:extLst>
          </p:cNvPr>
          <p:cNvSpPr>
            <a:spLocks noGrp="1"/>
          </p:cNvSpPr>
          <p:nvPr>
            <p:ph type="sldNum" sz="quarter" idx="12"/>
          </p:nvPr>
        </p:nvSpPr>
        <p:spPr/>
        <p:txBody>
          <a:bodyPr/>
          <a:lstStyle/>
          <a:p>
            <a:fld id="{51DDF3B3-0224-4318-973D-E1AD4B30A714}" type="slidenum">
              <a:rPr lang="en-GB" smtClean="0"/>
              <a:t>‹#›</a:t>
            </a:fld>
            <a:endParaRPr lang="en-GB"/>
          </a:p>
        </p:txBody>
      </p:sp>
    </p:spTree>
    <p:extLst>
      <p:ext uri="{BB962C8B-B14F-4D97-AF65-F5344CB8AC3E}">
        <p14:creationId xmlns:p14="http://schemas.microsoft.com/office/powerpoint/2010/main" val="3861266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10263-1800-BE22-8A24-75F2A33CFF2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9CB6E1B-87D6-1B2C-70EC-4AE239D93FCE}"/>
              </a:ext>
            </a:extLst>
          </p:cNvPr>
          <p:cNvSpPr>
            <a:spLocks noGrp="1"/>
          </p:cNvSpPr>
          <p:nvPr>
            <p:ph type="dt" sz="half" idx="10"/>
          </p:nvPr>
        </p:nvSpPr>
        <p:spPr/>
        <p:txBody>
          <a:bodyPr/>
          <a:lstStyle/>
          <a:p>
            <a:fld id="{6F88A73D-ACD4-40B8-AE01-0A7D9D2EB9E7}" type="datetimeFigureOut">
              <a:rPr lang="en-GB" smtClean="0"/>
              <a:t>16/03/2026</a:t>
            </a:fld>
            <a:endParaRPr lang="en-GB"/>
          </a:p>
        </p:txBody>
      </p:sp>
      <p:sp>
        <p:nvSpPr>
          <p:cNvPr id="4" name="Footer Placeholder 3">
            <a:extLst>
              <a:ext uri="{FF2B5EF4-FFF2-40B4-BE49-F238E27FC236}">
                <a16:creationId xmlns:a16="http://schemas.microsoft.com/office/drawing/2014/main" id="{ED4064B4-8C48-AC1E-6700-89C1D1687A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90BFA3C-ED0A-2469-4E3B-BC3B4345CFBD}"/>
              </a:ext>
            </a:extLst>
          </p:cNvPr>
          <p:cNvSpPr>
            <a:spLocks noGrp="1"/>
          </p:cNvSpPr>
          <p:nvPr>
            <p:ph type="sldNum" sz="quarter" idx="12"/>
          </p:nvPr>
        </p:nvSpPr>
        <p:spPr/>
        <p:txBody>
          <a:bodyPr/>
          <a:lstStyle/>
          <a:p>
            <a:fld id="{51DDF3B3-0224-4318-973D-E1AD4B30A714}" type="slidenum">
              <a:rPr lang="en-GB" smtClean="0"/>
              <a:t>‹#›</a:t>
            </a:fld>
            <a:endParaRPr lang="en-GB"/>
          </a:p>
        </p:txBody>
      </p:sp>
    </p:spTree>
    <p:extLst>
      <p:ext uri="{BB962C8B-B14F-4D97-AF65-F5344CB8AC3E}">
        <p14:creationId xmlns:p14="http://schemas.microsoft.com/office/powerpoint/2010/main" val="1300011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AFDAB2-432E-3AB8-671A-2AF990D532A3}"/>
              </a:ext>
            </a:extLst>
          </p:cNvPr>
          <p:cNvSpPr>
            <a:spLocks noGrp="1"/>
          </p:cNvSpPr>
          <p:nvPr>
            <p:ph type="dt" sz="half" idx="10"/>
          </p:nvPr>
        </p:nvSpPr>
        <p:spPr/>
        <p:txBody>
          <a:bodyPr/>
          <a:lstStyle/>
          <a:p>
            <a:fld id="{6F88A73D-ACD4-40B8-AE01-0A7D9D2EB9E7}" type="datetimeFigureOut">
              <a:rPr lang="en-GB" smtClean="0"/>
              <a:t>16/03/2026</a:t>
            </a:fld>
            <a:endParaRPr lang="en-GB"/>
          </a:p>
        </p:txBody>
      </p:sp>
      <p:sp>
        <p:nvSpPr>
          <p:cNvPr id="3" name="Footer Placeholder 2">
            <a:extLst>
              <a:ext uri="{FF2B5EF4-FFF2-40B4-BE49-F238E27FC236}">
                <a16:creationId xmlns:a16="http://schemas.microsoft.com/office/drawing/2014/main" id="{CFC63BF6-B98A-5400-CFE4-5BBEE866D2B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065F816-DD13-688A-120F-54A77442B508}"/>
              </a:ext>
            </a:extLst>
          </p:cNvPr>
          <p:cNvSpPr>
            <a:spLocks noGrp="1"/>
          </p:cNvSpPr>
          <p:nvPr>
            <p:ph type="sldNum" sz="quarter" idx="12"/>
          </p:nvPr>
        </p:nvSpPr>
        <p:spPr/>
        <p:txBody>
          <a:bodyPr/>
          <a:lstStyle/>
          <a:p>
            <a:fld id="{51DDF3B3-0224-4318-973D-E1AD4B30A714}" type="slidenum">
              <a:rPr lang="en-GB" smtClean="0"/>
              <a:t>‹#›</a:t>
            </a:fld>
            <a:endParaRPr lang="en-GB"/>
          </a:p>
        </p:txBody>
      </p:sp>
    </p:spTree>
    <p:extLst>
      <p:ext uri="{BB962C8B-B14F-4D97-AF65-F5344CB8AC3E}">
        <p14:creationId xmlns:p14="http://schemas.microsoft.com/office/powerpoint/2010/main" val="174744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2C721-CF81-5318-7710-DF3D033071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62290D-0A3F-8925-34C4-1F96EACADD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364B9F2-7E1E-6FD8-EC3C-903DB6C372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DBD847-38E6-A439-B6BB-58C9E45545DF}"/>
              </a:ext>
            </a:extLst>
          </p:cNvPr>
          <p:cNvSpPr>
            <a:spLocks noGrp="1"/>
          </p:cNvSpPr>
          <p:nvPr>
            <p:ph type="dt" sz="half" idx="10"/>
          </p:nvPr>
        </p:nvSpPr>
        <p:spPr/>
        <p:txBody>
          <a:bodyPr/>
          <a:lstStyle/>
          <a:p>
            <a:fld id="{6F88A73D-ACD4-40B8-AE01-0A7D9D2EB9E7}" type="datetimeFigureOut">
              <a:rPr lang="en-GB" smtClean="0"/>
              <a:t>16/03/2026</a:t>
            </a:fld>
            <a:endParaRPr lang="en-GB"/>
          </a:p>
        </p:txBody>
      </p:sp>
      <p:sp>
        <p:nvSpPr>
          <p:cNvPr id="6" name="Footer Placeholder 5">
            <a:extLst>
              <a:ext uri="{FF2B5EF4-FFF2-40B4-BE49-F238E27FC236}">
                <a16:creationId xmlns:a16="http://schemas.microsoft.com/office/drawing/2014/main" id="{A0AB9ADB-35CC-314D-9E8C-00834FE23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BC8089-D62B-397F-6025-7439F3F414FB}"/>
              </a:ext>
            </a:extLst>
          </p:cNvPr>
          <p:cNvSpPr>
            <a:spLocks noGrp="1"/>
          </p:cNvSpPr>
          <p:nvPr>
            <p:ph type="sldNum" sz="quarter" idx="12"/>
          </p:nvPr>
        </p:nvSpPr>
        <p:spPr/>
        <p:txBody>
          <a:bodyPr/>
          <a:lstStyle/>
          <a:p>
            <a:fld id="{51DDF3B3-0224-4318-973D-E1AD4B30A714}" type="slidenum">
              <a:rPr lang="en-GB" smtClean="0"/>
              <a:t>‹#›</a:t>
            </a:fld>
            <a:endParaRPr lang="en-GB"/>
          </a:p>
        </p:txBody>
      </p:sp>
    </p:spTree>
    <p:extLst>
      <p:ext uri="{BB962C8B-B14F-4D97-AF65-F5344CB8AC3E}">
        <p14:creationId xmlns:p14="http://schemas.microsoft.com/office/powerpoint/2010/main" val="3014317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56EFE-6CAF-A5C7-82F9-E83AE778BA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0C56662-6D1C-B2C0-F042-AD6EC3AB9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BF81815-4635-3B9A-86BE-DCD16E64D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AA1EE-BC74-5C4D-4C28-0D85B98685D2}"/>
              </a:ext>
            </a:extLst>
          </p:cNvPr>
          <p:cNvSpPr>
            <a:spLocks noGrp="1"/>
          </p:cNvSpPr>
          <p:nvPr>
            <p:ph type="dt" sz="half" idx="10"/>
          </p:nvPr>
        </p:nvSpPr>
        <p:spPr/>
        <p:txBody>
          <a:bodyPr/>
          <a:lstStyle/>
          <a:p>
            <a:fld id="{6F88A73D-ACD4-40B8-AE01-0A7D9D2EB9E7}" type="datetimeFigureOut">
              <a:rPr lang="en-GB" smtClean="0"/>
              <a:t>16/03/2026</a:t>
            </a:fld>
            <a:endParaRPr lang="en-GB"/>
          </a:p>
        </p:txBody>
      </p:sp>
      <p:sp>
        <p:nvSpPr>
          <p:cNvPr id="6" name="Footer Placeholder 5">
            <a:extLst>
              <a:ext uri="{FF2B5EF4-FFF2-40B4-BE49-F238E27FC236}">
                <a16:creationId xmlns:a16="http://schemas.microsoft.com/office/drawing/2014/main" id="{B55EC733-2AFF-5086-FCD3-279B2683CD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099F4D-CB46-4A16-A7B1-49E082CD25E4}"/>
              </a:ext>
            </a:extLst>
          </p:cNvPr>
          <p:cNvSpPr>
            <a:spLocks noGrp="1"/>
          </p:cNvSpPr>
          <p:nvPr>
            <p:ph type="sldNum" sz="quarter" idx="12"/>
          </p:nvPr>
        </p:nvSpPr>
        <p:spPr/>
        <p:txBody>
          <a:bodyPr/>
          <a:lstStyle/>
          <a:p>
            <a:fld id="{51DDF3B3-0224-4318-973D-E1AD4B30A714}" type="slidenum">
              <a:rPr lang="en-GB" smtClean="0"/>
              <a:t>‹#›</a:t>
            </a:fld>
            <a:endParaRPr lang="en-GB"/>
          </a:p>
        </p:txBody>
      </p:sp>
    </p:spTree>
    <p:extLst>
      <p:ext uri="{BB962C8B-B14F-4D97-AF65-F5344CB8AC3E}">
        <p14:creationId xmlns:p14="http://schemas.microsoft.com/office/powerpoint/2010/main" val="111098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D8A3A2-052C-66B9-3564-A5C89AC749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E9E6D6-A7FA-3B37-885F-F6ACCB22F7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761988-1220-BCE5-FC93-C466AEB34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F88A73D-ACD4-40B8-AE01-0A7D9D2EB9E7}" type="datetimeFigureOut">
              <a:rPr lang="en-GB" smtClean="0"/>
              <a:t>16/03/2026</a:t>
            </a:fld>
            <a:endParaRPr lang="en-GB"/>
          </a:p>
        </p:txBody>
      </p:sp>
      <p:sp>
        <p:nvSpPr>
          <p:cNvPr id="5" name="Footer Placeholder 4">
            <a:extLst>
              <a:ext uri="{FF2B5EF4-FFF2-40B4-BE49-F238E27FC236}">
                <a16:creationId xmlns:a16="http://schemas.microsoft.com/office/drawing/2014/main" id="{6A7FB81B-DFDE-9AEB-CBDF-6353B0AD93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DA1D5CA-AB58-1641-5C8B-02ADE7E31F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DDF3B3-0224-4318-973D-E1AD4B30A714}" type="slidenum">
              <a:rPr lang="en-GB" smtClean="0"/>
              <a:t>‹#›</a:t>
            </a:fld>
            <a:endParaRPr lang="en-GB"/>
          </a:p>
        </p:txBody>
      </p:sp>
      <p:sp>
        <p:nvSpPr>
          <p:cNvPr id="8" name="TextBox 7">
            <a:extLst>
              <a:ext uri="{FF2B5EF4-FFF2-40B4-BE49-F238E27FC236}">
                <a16:creationId xmlns:a16="http://schemas.microsoft.com/office/drawing/2014/main" id="{BFC9D5F3-4EF8-0B9B-1BB4-A02F09D27919}"/>
              </a:ext>
            </a:extLst>
          </p:cNvPr>
          <p:cNvSpPr txBox="1"/>
          <p:nvPr userDrawn="1">
            <p:extLst>
              <p:ext uri="{1162E1C5-73C7-4A58-AE30-91384D911F3F}">
                <p184:classification xmlns:p184="http://schemas.microsoft.com/office/powerpoint/2018/4/main" val="hdr"/>
              </p:ext>
            </p:extLst>
          </p:nvPr>
        </p:nvSpPr>
        <p:spPr>
          <a:xfrm>
            <a:off x="190500" y="190500"/>
            <a:ext cx="2176463" cy="152400"/>
          </a:xfrm>
          <a:prstGeom prst="rect">
            <a:avLst/>
          </a:prstGeom>
        </p:spPr>
        <p:txBody>
          <a:bodyPr horzOverflow="overflow" lIns="0" tIns="0" rIns="0" bIns="0">
            <a:spAutoFit/>
          </a:bodyPr>
          <a:lstStyle/>
          <a:p>
            <a:pPr algn="l"/>
            <a:r>
              <a:rPr lang="en-GB"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This document was classified as: OFFICIAL</a:t>
            </a:r>
          </a:p>
        </p:txBody>
      </p:sp>
    </p:spTree>
    <p:extLst>
      <p:ext uri="{BB962C8B-B14F-4D97-AF65-F5344CB8AC3E}">
        <p14:creationId xmlns:p14="http://schemas.microsoft.com/office/powerpoint/2010/main" val="2511365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6C893B-EBF0-409E-842E-417E0DC3799A}"/>
              </a:ext>
            </a:extLst>
          </p:cNvPr>
          <p:cNvSpPr>
            <a:spLocks noGrp="1"/>
          </p:cNvSpPr>
          <p:nvPr>
            <p:ph idx="1"/>
          </p:nvPr>
        </p:nvSpPr>
        <p:spPr>
          <a:xfrm>
            <a:off x="3612499" y="399632"/>
            <a:ext cx="7315200" cy="674370"/>
          </a:xfrm>
        </p:spPr>
        <p:txBody>
          <a:bodyPr vert="horz" lIns="91440" tIns="45720" rIns="91440" bIns="45720" rtlCol="0" anchor="t">
            <a:normAutofit/>
          </a:bodyPr>
          <a:lstStyle/>
          <a:p>
            <a:endParaRPr lang="en-US" dirty="0"/>
          </a:p>
        </p:txBody>
      </p:sp>
      <p:sp>
        <p:nvSpPr>
          <p:cNvPr id="8" name="Content Placeholder 2">
            <a:extLst>
              <a:ext uri="{FF2B5EF4-FFF2-40B4-BE49-F238E27FC236}">
                <a16:creationId xmlns:a16="http://schemas.microsoft.com/office/drawing/2014/main" id="{F87AC727-768F-48F9-A3CC-1D715D0CC7E6}"/>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2AC894E0-29D8-A3BD-75F0-420532506C59}"/>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936990A5-1AA5-B110-02D7-37105D71A7F9}"/>
              </a:ext>
            </a:extLst>
          </p:cNvPr>
          <p:cNvPicPr>
            <a:picLocks noChangeAspect="1"/>
          </p:cNvPicPr>
          <p:nvPr/>
        </p:nvPicPr>
        <p:blipFill>
          <a:blip r:embed="rId3"/>
          <a:stretch>
            <a:fillRect/>
          </a:stretch>
        </p:blipFill>
        <p:spPr>
          <a:xfrm>
            <a:off x="4477730" y="621792"/>
            <a:ext cx="4675696" cy="5361504"/>
          </a:xfrm>
          <a:prstGeom prst="rect">
            <a:avLst/>
          </a:prstGeom>
        </p:spPr>
      </p:pic>
    </p:spTree>
    <p:extLst>
      <p:ext uri="{BB962C8B-B14F-4D97-AF65-F5344CB8AC3E}">
        <p14:creationId xmlns:p14="http://schemas.microsoft.com/office/powerpoint/2010/main" val="104182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71614-0885-416E-58CF-B8918184DE7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DBC80C-1773-7110-CF23-7F7296F6B13D}"/>
              </a:ext>
            </a:extLst>
          </p:cNvPr>
          <p:cNvSpPr>
            <a:spLocks noGrp="1"/>
          </p:cNvSpPr>
          <p:nvPr>
            <p:ph idx="1"/>
          </p:nvPr>
        </p:nvSpPr>
        <p:spPr>
          <a:xfrm>
            <a:off x="3612499" y="399632"/>
            <a:ext cx="7315200" cy="674370"/>
          </a:xfrm>
        </p:spPr>
        <p:txBody>
          <a:bodyPr vert="horz" lIns="91440" tIns="45720" rIns="91440" bIns="45720" rtlCol="0" anchor="t">
            <a:normAutofit/>
          </a:bodyPr>
          <a:lstStyle/>
          <a:p>
            <a:endParaRPr lang="en-US" dirty="0"/>
          </a:p>
        </p:txBody>
      </p:sp>
      <p:sp>
        <p:nvSpPr>
          <p:cNvPr id="8" name="Content Placeholder 2">
            <a:extLst>
              <a:ext uri="{FF2B5EF4-FFF2-40B4-BE49-F238E27FC236}">
                <a16:creationId xmlns:a16="http://schemas.microsoft.com/office/drawing/2014/main" id="{44409965-FC90-A219-7CCD-C5E2C78A5D3A}"/>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4F15E644-CEB2-EC2B-464A-FC67B25FA743}"/>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2F2CEC6E-D1B8-6FE8-D716-AE8CF6F4F365}"/>
              </a:ext>
            </a:extLst>
          </p:cNvPr>
          <p:cNvPicPr>
            <a:picLocks noChangeAspect="1"/>
          </p:cNvPicPr>
          <p:nvPr/>
        </p:nvPicPr>
        <p:blipFill>
          <a:blip r:embed="rId3"/>
          <a:stretch>
            <a:fillRect/>
          </a:stretch>
        </p:blipFill>
        <p:spPr>
          <a:xfrm>
            <a:off x="94268" y="2293376"/>
            <a:ext cx="1980724" cy="2271247"/>
          </a:xfrm>
          <a:prstGeom prst="rect">
            <a:avLst/>
          </a:prstGeom>
        </p:spPr>
      </p:pic>
      <p:pic>
        <p:nvPicPr>
          <p:cNvPr id="6" name="Picture 5">
            <a:extLst>
              <a:ext uri="{FF2B5EF4-FFF2-40B4-BE49-F238E27FC236}">
                <a16:creationId xmlns:a16="http://schemas.microsoft.com/office/drawing/2014/main" id="{AA857433-D26C-4E96-CB9B-3FEA398A9E57}"/>
              </a:ext>
            </a:extLst>
          </p:cNvPr>
          <p:cNvPicPr>
            <a:picLocks noChangeAspect="1"/>
          </p:cNvPicPr>
          <p:nvPr/>
        </p:nvPicPr>
        <p:blipFill>
          <a:blip r:embed="rId4"/>
          <a:stretch>
            <a:fillRect/>
          </a:stretch>
        </p:blipFill>
        <p:spPr>
          <a:xfrm>
            <a:off x="4561553" y="195978"/>
            <a:ext cx="4571491" cy="6466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3853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7A2CF-500F-3A68-73DC-7C92108D806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39287F-A750-CA27-28E7-D24C0BC5CB63}"/>
              </a:ext>
            </a:extLst>
          </p:cNvPr>
          <p:cNvSpPr>
            <a:spLocks noGrp="1"/>
          </p:cNvSpPr>
          <p:nvPr>
            <p:ph idx="1"/>
          </p:nvPr>
        </p:nvSpPr>
        <p:spPr>
          <a:xfrm>
            <a:off x="3612499" y="399632"/>
            <a:ext cx="7315200" cy="674370"/>
          </a:xfrm>
        </p:spPr>
        <p:txBody>
          <a:bodyPr vert="horz" lIns="91440" tIns="45720" rIns="91440" bIns="45720" rtlCol="0" anchor="t">
            <a:normAutofit/>
          </a:bodyPr>
          <a:lstStyle/>
          <a:p>
            <a:endParaRPr lang="en-US" dirty="0"/>
          </a:p>
        </p:txBody>
      </p:sp>
      <p:sp>
        <p:nvSpPr>
          <p:cNvPr id="8" name="Content Placeholder 2">
            <a:extLst>
              <a:ext uri="{FF2B5EF4-FFF2-40B4-BE49-F238E27FC236}">
                <a16:creationId xmlns:a16="http://schemas.microsoft.com/office/drawing/2014/main" id="{D292D3CB-9087-7586-3EB3-5D49864CA17E}"/>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2BD6D20F-87FE-11F9-64DA-A653C0CCEF6B}"/>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ED97B3B1-703E-CE28-4142-4BB1A5E22529}"/>
              </a:ext>
            </a:extLst>
          </p:cNvPr>
          <p:cNvPicPr>
            <a:picLocks noChangeAspect="1"/>
          </p:cNvPicPr>
          <p:nvPr/>
        </p:nvPicPr>
        <p:blipFill>
          <a:blip r:embed="rId3"/>
          <a:stretch>
            <a:fillRect/>
          </a:stretch>
        </p:blipFill>
        <p:spPr>
          <a:xfrm>
            <a:off x="94268" y="2293376"/>
            <a:ext cx="1980724" cy="2271247"/>
          </a:xfrm>
          <a:prstGeom prst="rect">
            <a:avLst/>
          </a:prstGeom>
        </p:spPr>
      </p:pic>
      <p:pic>
        <p:nvPicPr>
          <p:cNvPr id="5" name="Picture 4">
            <a:extLst>
              <a:ext uri="{FF2B5EF4-FFF2-40B4-BE49-F238E27FC236}">
                <a16:creationId xmlns:a16="http://schemas.microsoft.com/office/drawing/2014/main" id="{1CE517EA-282F-95E4-35F5-343C9D8127DD}"/>
              </a:ext>
            </a:extLst>
          </p:cNvPr>
          <p:cNvPicPr>
            <a:picLocks noChangeAspect="1"/>
          </p:cNvPicPr>
          <p:nvPr/>
        </p:nvPicPr>
        <p:blipFill>
          <a:blip r:embed="rId4"/>
          <a:stretch>
            <a:fillRect/>
          </a:stretch>
        </p:blipFill>
        <p:spPr>
          <a:xfrm>
            <a:off x="4232319" y="195396"/>
            <a:ext cx="4572316" cy="6467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5356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79FE1-A394-D521-656D-60789831A44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32EBC2-7478-3D72-5AD1-13A8E6C86AC5}"/>
              </a:ext>
            </a:extLst>
          </p:cNvPr>
          <p:cNvSpPr>
            <a:spLocks noGrp="1"/>
          </p:cNvSpPr>
          <p:nvPr>
            <p:ph idx="1"/>
          </p:nvPr>
        </p:nvSpPr>
        <p:spPr>
          <a:xfrm>
            <a:off x="3612499" y="399632"/>
            <a:ext cx="7315200" cy="674370"/>
          </a:xfrm>
        </p:spPr>
        <p:txBody>
          <a:bodyPr vert="horz" lIns="91440" tIns="45720" rIns="91440" bIns="45720" rtlCol="0" anchor="t">
            <a:normAutofit/>
          </a:bodyPr>
          <a:lstStyle/>
          <a:p>
            <a:endParaRPr lang="en-US" dirty="0"/>
          </a:p>
        </p:txBody>
      </p:sp>
      <p:sp>
        <p:nvSpPr>
          <p:cNvPr id="8" name="Content Placeholder 2">
            <a:extLst>
              <a:ext uri="{FF2B5EF4-FFF2-40B4-BE49-F238E27FC236}">
                <a16:creationId xmlns:a16="http://schemas.microsoft.com/office/drawing/2014/main" id="{6EAC26C0-41C2-A5C8-0147-4C64DC465658}"/>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A1F7914E-9000-DD86-71BC-0F1D57AA6A1C}"/>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345A03D0-86B6-A15F-444B-11C4C72E7018}"/>
              </a:ext>
            </a:extLst>
          </p:cNvPr>
          <p:cNvPicPr>
            <a:picLocks noChangeAspect="1"/>
          </p:cNvPicPr>
          <p:nvPr/>
        </p:nvPicPr>
        <p:blipFill>
          <a:blip r:embed="rId2"/>
          <a:stretch>
            <a:fillRect/>
          </a:stretch>
        </p:blipFill>
        <p:spPr>
          <a:xfrm>
            <a:off x="94268" y="2293376"/>
            <a:ext cx="1980724" cy="2271247"/>
          </a:xfrm>
          <a:prstGeom prst="rect">
            <a:avLst/>
          </a:prstGeom>
        </p:spPr>
      </p:pic>
      <p:pic>
        <p:nvPicPr>
          <p:cNvPr id="6" name="Picture 5">
            <a:extLst>
              <a:ext uri="{FF2B5EF4-FFF2-40B4-BE49-F238E27FC236}">
                <a16:creationId xmlns:a16="http://schemas.microsoft.com/office/drawing/2014/main" id="{70FFA054-B782-745E-5B92-8B541C102F51}"/>
              </a:ext>
            </a:extLst>
          </p:cNvPr>
          <p:cNvPicPr>
            <a:picLocks noChangeAspect="1"/>
          </p:cNvPicPr>
          <p:nvPr/>
        </p:nvPicPr>
        <p:blipFill>
          <a:blip r:embed="rId3"/>
          <a:stretch>
            <a:fillRect/>
          </a:stretch>
        </p:blipFill>
        <p:spPr>
          <a:xfrm>
            <a:off x="4406724" y="199816"/>
            <a:ext cx="4566066" cy="6458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5015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7F6D7-29FF-569E-59AA-72DDEB94F05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303CEE-5AFE-B550-4BC8-0332C66DCEAF}"/>
              </a:ext>
            </a:extLst>
          </p:cNvPr>
          <p:cNvSpPr>
            <a:spLocks noGrp="1"/>
          </p:cNvSpPr>
          <p:nvPr>
            <p:ph idx="1"/>
          </p:nvPr>
        </p:nvSpPr>
        <p:spPr>
          <a:xfrm>
            <a:off x="3612499" y="399632"/>
            <a:ext cx="7315200" cy="674370"/>
          </a:xfrm>
        </p:spPr>
        <p:txBody>
          <a:bodyPr vert="horz" lIns="91440" tIns="45720" rIns="91440" bIns="45720" rtlCol="0" anchor="t">
            <a:normAutofit/>
          </a:bodyPr>
          <a:lstStyle/>
          <a:p>
            <a:endParaRPr lang="en-US" dirty="0"/>
          </a:p>
        </p:txBody>
      </p:sp>
      <p:sp>
        <p:nvSpPr>
          <p:cNvPr id="8" name="Content Placeholder 2">
            <a:extLst>
              <a:ext uri="{FF2B5EF4-FFF2-40B4-BE49-F238E27FC236}">
                <a16:creationId xmlns:a16="http://schemas.microsoft.com/office/drawing/2014/main" id="{5372DE51-A8ED-DD07-8058-DC98DF581722}"/>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0C368AED-AB30-432B-D2EA-2D57C15F796D}"/>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BB1A7405-891D-0F20-7454-29E90F0D12CE}"/>
              </a:ext>
            </a:extLst>
          </p:cNvPr>
          <p:cNvPicPr>
            <a:picLocks noChangeAspect="1"/>
          </p:cNvPicPr>
          <p:nvPr/>
        </p:nvPicPr>
        <p:blipFill>
          <a:blip r:embed="rId3"/>
          <a:stretch>
            <a:fillRect/>
          </a:stretch>
        </p:blipFill>
        <p:spPr>
          <a:xfrm>
            <a:off x="94268" y="2293376"/>
            <a:ext cx="1980724" cy="2271247"/>
          </a:xfrm>
          <a:prstGeom prst="rect">
            <a:avLst/>
          </a:prstGeom>
        </p:spPr>
      </p:pic>
      <p:pic>
        <p:nvPicPr>
          <p:cNvPr id="5" name="Picture 4">
            <a:extLst>
              <a:ext uri="{FF2B5EF4-FFF2-40B4-BE49-F238E27FC236}">
                <a16:creationId xmlns:a16="http://schemas.microsoft.com/office/drawing/2014/main" id="{D7DBACC3-DD96-73F2-7D56-9BC6C13E3C91}"/>
              </a:ext>
            </a:extLst>
          </p:cNvPr>
          <p:cNvPicPr>
            <a:picLocks noChangeAspect="1"/>
          </p:cNvPicPr>
          <p:nvPr/>
        </p:nvPicPr>
        <p:blipFill>
          <a:blip r:embed="rId4"/>
          <a:stretch>
            <a:fillRect/>
          </a:stretch>
        </p:blipFill>
        <p:spPr>
          <a:xfrm>
            <a:off x="4569403" y="171233"/>
            <a:ext cx="4593450" cy="6515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011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73B13-A5B9-CE37-F8FA-FB209746A34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BAE2CF-C14E-8949-2A73-A65DF1E7CAF4}"/>
              </a:ext>
            </a:extLst>
          </p:cNvPr>
          <p:cNvSpPr>
            <a:spLocks noGrp="1"/>
          </p:cNvSpPr>
          <p:nvPr>
            <p:ph idx="1"/>
          </p:nvPr>
        </p:nvSpPr>
        <p:spPr>
          <a:xfrm>
            <a:off x="3612499" y="399632"/>
            <a:ext cx="7315200" cy="674370"/>
          </a:xfrm>
        </p:spPr>
        <p:txBody>
          <a:bodyPr vert="horz" lIns="91440" tIns="45720" rIns="91440" bIns="45720" rtlCol="0" anchor="t">
            <a:normAutofit/>
          </a:bodyPr>
          <a:lstStyle/>
          <a:p>
            <a:endParaRPr lang="en-US" dirty="0"/>
          </a:p>
        </p:txBody>
      </p:sp>
      <p:sp>
        <p:nvSpPr>
          <p:cNvPr id="8" name="Content Placeholder 2">
            <a:extLst>
              <a:ext uri="{FF2B5EF4-FFF2-40B4-BE49-F238E27FC236}">
                <a16:creationId xmlns:a16="http://schemas.microsoft.com/office/drawing/2014/main" id="{D099A36E-919C-FE09-12C1-B8D44A212B82}"/>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C2EFE056-1817-F35E-70E8-6B7164C2F81F}"/>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3734269D-7DB8-1578-05EC-C52F2E284FEA}"/>
              </a:ext>
            </a:extLst>
          </p:cNvPr>
          <p:cNvPicPr>
            <a:picLocks noChangeAspect="1"/>
          </p:cNvPicPr>
          <p:nvPr/>
        </p:nvPicPr>
        <p:blipFill>
          <a:blip r:embed="rId2"/>
          <a:stretch>
            <a:fillRect/>
          </a:stretch>
        </p:blipFill>
        <p:spPr>
          <a:xfrm>
            <a:off x="94268" y="2293376"/>
            <a:ext cx="1980724" cy="2271247"/>
          </a:xfrm>
          <a:prstGeom prst="rect">
            <a:avLst/>
          </a:prstGeom>
        </p:spPr>
      </p:pic>
      <p:pic>
        <p:nvPicPr>
          <p:cNvPr id="5" name="Picture 4">
            <a:extLst>
              <a:ext uri="{FF2B5EF4-FFF2-40B4-BE49-F238E27FC236}">
                <a16:creationId xmlns:a16="http://schemas.microsoft.com/office/drawing/2014/main" id="{646AFC34-430E-A954-5C3A-AB25A42AAA7A}"/>
              </a:ext>
            </a:extLst>
          </p:cNvPr>
          <p:cNvPicPr>
            <a:picLocks noChangeAspect="1"/>
          </p:cNvPicPr>
          <p:nvPr/>
        </p:nvPicPr>
        <p:blipFill>
          <a:blip r:embed="rId3"/>
          <a:stretch>
            <a:fillRect/>
          </a:stretch>
        </p:blipFill>
        <p:spPr>
          <a:xfrm>
            <a:off x="4374038" y="142442"/>
            <a:ext cx="4600280" cy="65252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9679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03404-5028-9D96-88DD-8C7FF3CB845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3FB107-1CF6-CA09-2EAF-58B0E7763427}"/>
              </a:ext>
            </a:extLst>
          </p:cNvPr>
          <p:cNvSpPr>
            <a:spLocks noGrp="1"/>
          </p:cNvSpPr>
          <p:nvPr>
            <p:ph idx="1"/>
          </p:nvPr>
        </p:nvSpPr>
        <p:spPr>
          <a:xfrm>
            <a:off x="3612499" y="399632"/>
            <a:ext cx="7315200" cy="674370"/>
          </a:xfrm>
        </p:spPr>
        <p:txBody>
          <a:bodyPr vert="horz" lIns="91440" tIns="45720" rIns="91440" bIns="45720" rtlCol="0" anchor="t">
            <a:normAutofit/>
          </a:bodyPr>
          <a:lstStyle/>
          <a:p>
            <a:endParaRPr lang="en-US" dirty="0"/>
          </a:p>
        </p:txBody>
      </p:sp>
      <p:sp>
        <p:nvSpPr>
          <p:cNvPr id="8" name="Content Placeholder 2">
            <a:extLst>
              <a:ext uri="{FF2B5EF4-FFF2-40B4-BE49-F238E27FC236}">
                <a16:creationId xmlns:a16="http://schemas.microsoft.com/office/drawing/2014/main" id="{05C05117-FC12-D6D1-0AAC-1DCCFD28CF22}"/>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44C9ABC9-0409-3A7B-65C7-4C4B2F38AA8D}"/>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A56727BB-ECFB-9B58-E741-7622880C521A}"/>
              </a:ext>
            </a:extLst>
          </p:cNvPr>
          <p:cNvPicPr>
            <a:picLocks noChangeAspect="1"/>
          </p:cNvPicPr>
          <p:nvPr/>
        </p:nvPicPr>
        <p:blipFill>
          <a:blip r:embed="rId2"/>
          <a:stretch>
            <a:fillRect/>
          </a:stretch>
        </p:blipFill>
        <p:spPr>
          <a:xfrm>
            <a:off x="94268" y="2293376"/>
            <a:ext cx="1980724" cy="2271247"/>
          </a:xfrm>
          <a:prstGeom prst="rect">
            <a:avLst/>
          </a:prstGeom>
        </p:spPr>
      </p:pic>
      <p:pic>
        <p:nvPicPr>
          <p:cNvPr id="6" name="Picture 5">
            <a:extLst>
              <a:ext uri="{FF2B5EF4-FFF2-40B4-BE49-F238E27FC236}">
                <a16:creationId xmlns:a16="http://schemas.microsoft.com/office/drawing/2014/main" id="{1722324F-A979-301A-54CB-67A0EAB42E01}"/>
              </a:ext>
            </a:extLst>
          </p:cNvPr>
          <p:cNvPicPr>
            <a:picLocks noChangeAspect="1"/>
          </p:cNvPicPr>
          <p:nvPr/>
        </p:nvPicPr>
        <p:blipFill>
          <a:blip r:embed="rId3"/>
          <a:stretch>
            <a:fillRect/>
          </a:stretch>
        </p:blipFill>
        <p:spPr>
          <a:xfrm>
            <a:off x="4402317" y="181076"/>
            <a:ext cx="4619135" cy="6551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8169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65AD1-DD4A-0B0B-16E7-08C23E3ACEC6}"/>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2C1ECBA-EEED-B00A-4664-3F3C20EB400B}"/>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88552B52-9652-EF18-E5F8-D528FF6661C1}"/>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7CED9C94-239F-9B50-CED1-58B66A3D1418}"/>
              </a:ext>
            </a:extLst>
          </p:cNvPr>
          <p:cNvPicPr>
            <a:picLocks noChangeAspect="1"/>
          </p:cNvPicPr>
          <p:nvPr/>
        </p:nvPicPr>
        <p:blipFill>
          <a:blip r:embed="rId2"/>
          <a:stretch>
            <a:fillRect/>
          </a:stretch>
        </p:blipFill>
        <p:spPr>
          <a:xfrm>
            <a:off x="94268" y="2293376"/>
            <a:ext cx="1980724" cy="2271247"/>
          </a:xfrm>
          <a:prstGeom prst="rect">
            <a:avLst/>
          </a:prstGeom>
        </p:spPr>
      </p:pic>
      <p:sp>
        <p:nvSpPr>
          <p:cNvPr id="11" name="Content Placeholder 10">
            <a:extLst>
              <a:ext uri="{FF2B5EF4-FFF2-40B4-BE49-F238E27FC236}">
                <a16:creationId xmlns:a16="http://schemas.microsoft.com/office/drawing/2014/main" id="{8D4F555E-3827-DF8C-EACC-905E908CED56}"/>
              </a:ext>
            </a:extLst>
          </p:cNvPr>
          <p:cNvSpPr>
            <a:spLocks noGrp="1"/>
          </p:cNvSpPr>
          <p:nvPr>
            <p:ph idx="1"/>
          </p:nvPr>
        </p:nvSpPr>
        <p:spPr/>
        <p:txBody>
          <a:bodyPr/>
          <a:lstStyle/>
          <a:p>
            <a:endParaRPr lang="en-GB"/>
          </a:p>
        </p:txBody>
      </p:sp>
      <p:sp>
        <p:nvSpPr>
          <p:cNvPr id="14" name="Scroll: Vertical 13">
            <a:extLst>
              <a:ext uri="{FF2B5EF4-FFF2-40B4-BE49-F238E27FC236}">
                <a16:creationId xmlns:a16="http://schemas.microsoft.com/office/drawing/2014/main" id="{587052A3-23C6-F278-69D7-241A37124425}"/>
              </a:ext>
            </a:extLst>
          </p:cNvPr>
          <p:cNvSpPr/>
          <p:nvPr/>
        </p:nvSpPr>
        <p:spPr>
          <a:xfrm>
            <a:off x="7816937" y="509047"/>
            <a:ext cx="3880011" cy="5550878"/>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t>Free!!</a:t>
            </a:r>
          </a:p>
          <a:p>
            <a:pPr algn="ctr"/>
            <a:endParaRPr lang="en-GB" sz="3600" b="1" dirty="0"/>
          </a:p>
          <a:p>
            <a:pPr algn="ctr"/>
            <a:r>
              <a:rPr lang="en-GB" sz="3600" b="1" dirty="0"/>
              <a:t>Short online certified courses</a:t>
            </a:r>
          </a:p>
          <a:p>
            <a:pPr algn="ctr"/>
            <a:endParaRPr lang="en-GB" sz="3600" b="1" dirty="0"/>
          </a:p>
          <a:p>
            <a:pPr algn="ctr"/>
            <a:r>
              <a:rPr lang="en-GB" sz="3600" b="1" dirty="0"/>
              <a:t>Free!!</a:t>
            </a:r>
          </a:p>
        </p:txBody>
      </p:sp>
      <p:pic>
        <p:nvPicPr>
          <p:cNvPr id="3" name="Picture 2">
            <a:extLst>
              <a:ext uri="{FF2B5EF4-FFF2-40B4-BE49-F238E27FC236}">
                <a16:creationId xmlns:a16="http://schemas.microsoft.com/office/drawing/2014/main" id="{0205699A-E747-6AFF-E840-3BD0F3580067}"/>
              </a:ext>
            </a:extLst>
          </p:cNvPr>
          <p:cNvPicPr>
            <a:picLocks noChangeAspect="1"/>
          </p:cNvPicPr>
          <p:nvPr/>
        </p:nvPicPr>
        <p:blipFill>
          <a:blip r:embed="rId3"/>
          <a:stretch>
            <a:fillRect/>
          </a:stretch>
        </p:blipFill>
        <p:spPr>
          <a:xfrm>
            <a:off x="2659575" y="195068"/>
            <a:ext cx="4572779" cy="6467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7207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C3B48-288A-944C-942F-692AC49A9D97}"/>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308FED59-2F1D-456A-0A84-C0412F20E3F9}"/>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A4AFA8F5-28EB-C061-55C5-20F852897D0E}"/>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BA7B69DB-D619-10CA-F9A4-8E2DB97AC70E}"/>
              </a:ext>
            </a:extLst>
          </p:cNvPr>
          <p:cNvPicPr>
            <a:picLocks noChangeAspect="1"/>
          </p:cNvPicPr>
          <p:nvPr/>
        </p:nvPicPr>
        <p:blipFill>
          <a:blip r:embed="rId2"/>
          <a:stretch>
            <a:fillRect/>
          </a:stretch>
        </p:blipFill>
        <p:spPr>
          <a:xfrm>
            <a:off x="94268" y="2293376"/>
            <a:ext cx="1980724" cy="2271247"/>
          </a:xfrm>
          <a:prstGeom prst="rect">
            <a:avLst/>
          </a:prstGeom>
        </p:spPr>
      </p:pic>
      <p:sp>
        <p:nvSpPr>
          <p:cNvPr id="14" name="Scroll: Vertical 13">
            <a:extLst>
              <a:ext uri="{FF2B5EF4-FFF2-40B4-BE49-F238E27FC236}">
                <a16:creationId xmlns:a16="http://schemas.microsoft.com/office/drawing/2014/main" id="{75F5724C-C15D-11EE-2C00-06C9F95C0264}"/>
              </a:ext>
            </a:extLst>
          </p:cNvPr>
          <p:cNvSpPr/>
          <p:nvPr/>
        </p:nvSpPr>
        <p:spPr>
          <a:xfrm>
            <a:off x="7871381" y="509047"/>
            <a:ext cx="3825567" cy="5550878"/>
          </a:xfrm>
          <a:prstGeom prst="vertic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Free!!</a:t>
            </a:r>
          </a:p>
          <a:p>
            <a:pPr algn="ctr"/>
            <a:endParaRPr lang="en-GB" sz="2800" b="1" dirty="0"/>
          </a:p>
          <a:p>
            <a:pPr algn="ctr"/>
            <a:r>
              <a:rPr lang="en-GB" sz="2800" b="1" dirty="0"/>
              <a:t>12 Week accredited online courses.</a:t>
            </a:r>
          </a:p>
          <a:p>
            <a:pPr algn="ctr"/>
            <a:endParaRPr lang="en-GB" sz="2800" b="1" dirty="0"/>
          </a:p>
          <a:p>
            <a:pPr algn="ctr"/>
            <a:r>
              <a:rPr lang="en-GB" sz="2800" b="1" dirty="0"/>
              <a:t>Loads more on our website</a:t>
            </a:r>
          </a:p>
          <a:p>
            <a:pPr algn="ctr"/>
            <a:r>
              <a:rPr lang="en-GB" sz="2800" b="1" dirty="0"/>
              <a:t>Free!!</a:t>
            </a:r>
          </a:p>
        </p:txBody>
      </p:sp>
      <p:sp>
        <p:nvSpPr>
          <p:cNvPr id="7" name="Content Placeholder 6">
            <a:extLst>
              <a:ext uri="{FF2B5EF4-FFF2-40B4-BE49-F238E27FC236}">
                <a16:creationId xmlns:a16="http://schemas.microsoft.com/office/drawing/2014/main" id="{C7DEBDD1-0403-9890-FE66-02018EDC3697}"/>
              </a:ext>
            </a:extLst>
          </p:cNvPr>
          <p:cNvSpPr>
            <a:spLocks noGrp="1"/>
          </p:cNvSpPr>
          <p:nvPr>
            <p:ph idx="1"/>
          </p:nvPr>
        </p:nvSpPr>
        <p:spPr>
          <a:xfrm>
            <a:off x="3657600" y="3429000"/>
            <a:ext cx="3930977" cy="542290"/>
          </a:xfrm>
        </p:spPr>
        <p:txBody>
          <a:bodyPr/>
          <a:lstStyle/>
          <a:p>
            <a:endParaRPr lang="en-GB" dirty="0"/>
          </a:p>
        </p:txBody>
      </p:sp>
      <p:pic>
        <p:nvPicPr>
          <p:cNvPr id="3" name="Picture 2">
            <a:extLst>
              <a:ext uri="{FF2B5EF4-FFF2-40B4-BE49-F238E27FC236}">
                <a16:creationId xmlns:a16="http://schemas.microsoft.com/office/drawing/2014/main" id="{DB22D03C-AF6E-B367-3E45-F283B25392CF}"/>
              </a:ext>
            </a:extLst>
          </p:cNvPr>
          <p:cNvPicPr>
            <a:picLocks noChangeAspect="1"/>
          </p:cNvPicPr>
          <p:nvPr/>
        </p:nvPicPr>
        <p:blipFill>
          <a:blip r:embed="rId3"/>
          <a:stretch>
            <a:fillRect/>
          </a:stretch>
        </p:blipFill>
        <p:spPr>
          <a:xfrm>
            <a:off x="2701413" y="144180"/>
            <a:ext cx="4651494" cy="657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3155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79054-24F1-6881-F4B7-E7D354900253}"/>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7F67E49-418A-F6CB-4C23-710DD023EDE6}"/>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A7A75923-63E8-1566-D23F-9D2458D963E5}"/>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40B5CC0B-529B-5F51-63D7-64A62FC3876E}"/>
              </a:ext>
            </a:extLst>
          </p:cNvPr>
          <p:cNvPicPr>
            <a:picLocks noChangeAspect="1"/>
          </p:cNvPicPr>
          <p:nvPr/>
        </p:nvPicPr>
        <p:blipFill>
          <a:blip r:embed="rId2"/>
          <a:stretch>
            <a:fillRect/>
          </a:stretch>
        </p:blipFill>
        <p:spPr>
          <a:xfrm>
            <a:off x="4113850" y="232827"/>
            <a:ext cx="4741683" cy="5437170"/>
          </a:xfrm>
          <a:prstGeom prst="rect">
            <a:avLst/>
          </a:prstGeom>
          <a:ln>
            <a:noFill/>
          </a:ln>
          <a:effectLst>
            <a:outerShdw blurRad="292100" dist="139700" dir="2700000" algn="tl" rotWithShape="0">
              <a:srgbClr val="333333">
                <a:alpha val="65000"/>
              </a:srgbClr>
            </a:outerShdw>
          </a:effectLst>
        </p:spPr>
      </p:pic>
      <p:sp>
        <p:nvSpPr>
          <p:cNvPr id="7" name="Content Placeholder 6">
            <a:extLst>
              <a:ext uri="{FF2B5EF4-FFF2-40B4-BE49-F238E27FC236}">
                <a16:creationId xmlns:a16="http://schemas.microsoft.com/office/drawing/2014/main" id="{C1C8C433-C6AA-944A-AEAC-FF5A9351DC32}"/>
              </a:ext>
            </a:extLst>
          </p:cNvPr>
          <p:cNvSpPr>
            <a:spLocks noGrp="1"/>
          </p:cNvSpPr>
          <p:nvPr>
            <p:ph idx="1"/>
          </p:nvPr>
        </p:nvSpPr>
        <p:spPr>
          <a:xfrm>
            <a:off x="3657600" y="3429000"/>
            <a:ext cx="3930977" cy="542290"/>
          </a:xfrm>
        </p:spPr>
        <p:txBody>
          <a:bodyPr/>
          <a:lstStyle/>
          <a:p>
            <a:endParaRPr lang="en-GB" dirty="0"/>
          </a:p>
        </p:txBody>
      </p:sp>
      <p:sp>
        <p:nvSpPr>
          <p:cNvPr id="5" name="TextBox 4">
            <a:extLst>
              <a:ext uri="{FF2B5EF4-FFF2-40B4-BE49-F238E27FC236}">
                <a16:creationId xmlns:a16="http://schemas.microsoft.com/office/drawing/2014/main" id="{FA9CF948-C03A-CA57-71E0-44769912BDFD}"/>
              </a:ext>
            </a:extLst>
          </p:cNvPr>
          <p:cNvSpPr txBox="1"/>
          <p:nvPr/>
        </p:nvSpPr>
        <p:spPr>
          <a:xfrm>
            <a:off x="578178" y="5688353"/>
            <a:ext cx="11613822" cy="830997"/>
          </a:xfrm>
          <a:prstGeom prst="rect">
            <a:avLst/>
          </a:prstGeom>
          <a:noFill/>
        </p:spPr>
        <p:txBody>
          <a:bodyPr wrap="square">
            <a:spAutoFit/>
          </a:bodyPr>
          <a:lstStyle/>
          <a:p>
            <a:r>
              <a:rPr lang="en-GB" sz="4800" b="1" dirty="0"/>
              <a:t>www.darlington.gov.uk/learningandskills</a:t>
            </a:r>
          </a:p>
        </p:txBody>
      </p:sp>
    </p:spTree>
    <p:extLst>
      <p:ext uri="{BB962C8B-B14F-4D97-AF65-F5344CB8AC3E}">
        <p14:creationId xmlns:p14="http://schemas.microsoft.com/office/powerpoint/2010/main" val="78940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06C3D-3010-4228-1A5D-E320588EAB2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F2CE5-A7D7-C10B-706D-886BC79732B6}"/>
              </a:ext>
            </a:extLst>
          </p:cNvPr>
          <p:cNvSpPr>
            <a:spLocks noGrp="1"/>
          </p:cNvSpPr>
          <p:nvPr>
            <p:ph idx="1"/>
          </p:nvPr>
        </p:nvSpPr>
        <p:spPr>
          <a:xfrm>
            <a:off x="3612499" y="399632"/>
            <a:ext cx="7315200" cy="674370"/>
          </a:xfrm>
        </p:spPr>
        <p:txBody>
          <a:bodyPr vert="horz" lIns="91440" tIns="45720" rIns="91440" bIns="45720" rtlCol="0" anchor="t">
            <a:normAutofit/>
          </a:bodyPr>
          <a:lstStyle/>
          <a:p>
            <a:endParaRPr lang="en-US" dirty="0"/>
          </a:p>
        </p:txBody>
      </p:sp>
      <p:sp>
        <p:nvSpPr>
          <p:cNvPr id="8" name="Content Placeholder 2">
            <a:extLst>
              <a:ext uri="{FF2B5EF4-FFF2-40B4-BE49-F238E27FC236}">
                <a16:creationId xmlns:a16="http://schemas.microsoft.com/office/drawing/2014/main" id="{50B0E199-7B52-6F7F-04FF-13A2B8FD77ED}"/>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B20EF002-35F3-9337-262E-AFFB5851B748}"/>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03871E8E-C2C1-32FB-A573-56CD6C9C538A}"/>
              </a:ext>
            </a:extLst>
          </p:cNvPr>
          <p:cNvPicPr>
            <a:picLocks noChangeAspect="1"/>
          </p:cNvPicPr>
          <p:nvPr/>
        </p:nvPicPr>
        <p:blipFill>
          <a:blip r:embed="rId3"/>
          <a:stretch>
            <a:fillRect/>
          </a:stretch>
        </p:blipFill>
        <p:spPr>
          <a:xfrm>
            <a:off x="94268" y="2293376"/>
            <a:ext cx="1980724" cy="2271247"/>
          </a:xfrm>
          <a:prstGeom prst="rect">
            <a:avLst/>
          </a:prstGeom>
        </p:spPr>
      </p:pic>
      <p:pic>
        <p:nvPicPr>
          <p:cNvPr id="6" name="Picture 5">
            <a:extLst>
              <a:ext uri="{FF2B5EF4-FFF2-40B4-BE49-F238E27FC236}">
                <a16:creationId xmlns:a16="http://schemas.microsoft.com/office/drawing/2014/main" id="{1D497F0D-A101-62B7-0244-DEEFE5F364F8}"/>
              </a:ext>
            </a:extLst>
          </p:cNvPr>
          <p:cNvPicPr>
            <a:picLocks noChangeAspect="1"/>
          </p:cNvPicPr>
          <p:nvPr/>
        </p:nvPicPr>
        <p:blipFill>
          <a:blip r:embed="rId4"/>
          <a:stretch>
            <a:fillRect/>
          </a:stretch>
        </p:blipFill>
        <p:spPr>
          <a:xfrm>
            <a:off x="4469384" y="155447"/>
            <a:ext cx="4628802" cy="6547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7922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518C2-4838-F5B1-6350-748A622C999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E29F57-698B-5ED7-C286-30D6850A4EF1}"/>
              </a:ext>
            </a:extLst>
          </p:cNvPr>
          <p:cNvSpPr>
            <a:spLocks noGrp="1"/>
          </p:cNvSpPr>
          <p:nvPr>
            <p:ph idx="1"/>
          </p:nvPr>
        </p:nvSpPr>
        <p:spPr>
          <a:xfrm>
            <a:off x="3612499" y="399632"/>
            <a:ext cx="7315200" cy="674370"/>
          </a:xfrm>
        </p:spPr>
        <p:txBody>
          <a:bodyPr vert="horz" lIns="91440" tIns="45720" rIns="91440" bIns="45720" rtlCol="0" anchor="t">
            <a:normAutofit/>
          </a:bodyPr>
          <a:lstStyle/>
          <a:p>
            <a:endParaRPr lang="en-US" dirty="0"/>
          </a:p>
        </p:txBody>
      </p:sp>
      <p:sp>
        <p:nvSpPr>
          <p:cNvPr id="8" name="Content Placeholder 2">
            <a:extLst>
              <a:ext uri="{FF2B5EF4-FFF2-40B4-BE49-F238E27FC236}">
                <a16:creationId xmlns:a16="http://schemas.microsoft.com/office/drawing/2014/main" id="{8F0CB1CF-CE61-D1C0-2FAE-BC9E140EB08F}"/>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93EAC278-AF5F-0DF5-AB12-0A5DD5918CD3}"/>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74EAF3F3-30D4-6758-4AD4-5C04C1A7F6C9}"/>
              </a:ext>
            </a:extLst>
          </p:cNvPr>
          <p:cNvPicPr>
            <a:picLocks noChangeAspect="1"/>
          </p:cNvPicPr>
          <p:nvPr/>
        </p:nvPicPr>
        <p:blipFill>
          <a:blip r:embed="rId3"/>
          <a:stretch>
            <a:fillRect/>
          </a:stretch>
        </p:blipFill>
        <p:spPr>
          <a:xfrm>
            <a:off x="94268" y="2293376"/>
            <a:ext cx="1980724" cy="2271247"/>
          </a:xfrm>
          <a:prstGeom prst="rect">
            <a:avLst/>
          </a:prstGeom>
        </p:spPr>
      </p:pic>
      <p:pic>
        <p:nvPicPr>
          <p:cNvPr id="6" name="Picture 5">
            <a:extLst>
              <a:ext uri="{FF2B5EF4-FFF2-40B4-BE49-F238E27FC236}">
                <a16:creationId xmlns:a16="http://schemas.microsoft.com/office/drawing/2014/main" id="{AD385169-64FD-96BD-08D2-078ADDF67023}"/>
              </a:ext>
            </a:extLst>
          </p:cNvPr>
          <p:cNvPicPr>
            <a:picLocks noChangeAspect="1"/>
          </p:cNvPicPr>
          <p:nvPr/>
        </p:nvPicPr>
        <p:blipFill>
          <a:blip r:embed="rId4"/>
          <a:stretch>
            <a:fillRect/>
          </a:stretch>
        </p:blipFill>
        <p:spPr>
          <a:xfrm>
            <a:off x="4424926" y="130653"/>
            <a:ext cx="4663863" cy="6596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2965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2DFB9-8A4E-488E-6D76-D29CDBE0F22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23F248-BB87-6080-40B8-24D93CF33531}"/>
              </a:ext>
            </a:extLst>
          </p:cNvPr>
          <p:cNvSpPr>
            <a:spLocks noGrp="1"/>
          </p:cNvSpPr>
          <p:nvPr>
            <p:ph idx="1"/>
          </p:nvPr>
        </p:nvSpPr>
        <p:spPr>
          <a:xfrm>
            <a:off x="3612499" y="399632"/>
            <a:ext cx="7315200" cy="674370"/>
          </a:xfrm>
        </p:spPr>
        <p:txBody>
          <a:bodyPr vert="horz" lIns="91440" tIns="45720" rIns="91440" bIns="45720" rtlCol="0" anchor="t">
            <a:normAutofit/>
          </a:bodyPr>
          <a:lstStyle/>
          <a:p>
            <a:endParaRPr lang="en-US" dirty="0"/>
          </a:p>
        </p:txBody>
      </p:sp>
      <p:sp>
        <p:nvSpPr>
          <p:cNvPr id="8" name="Content Placeholder 2">
            <a:extLst>
              <a:ext uri="{FF2B5EF4-FFF2-40B4-BE49-F238E27FC236}">
                <a16:creationId xmlns:a16="http://schemas.microsoft.com/office/drawing/2014/main" id="{B23D5831-8796-118F-6D6C-5F7A7F856724}"/>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2755B592-D7B6-EF5B-C2FC-78B25E148BE2}"/>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EB8EE57E-F5A8-B8D9-58D7-4DAA77645DC6}"/>
              </a:ext>
            </a:extLst>
          </p:cNvPr>
          <p:cNvPicPr>
            <a:picLocks noChangeAspect="1"/>
          </p:cNvPicPr>
          <p:nvPr/>
        </p:nvPicPr>
        <p:blipFill>
          <a:blip r:embed="rId3"/>
          <a:stretch>
            <a:fillRect/>
          </a:stretch>
        </p:blipFill>
        <p:spPr>
          <a:xfrm>
            <a:off x="94268" y="2293376"/>
            <a:ext cx="1980724" cy="2271247"/>
          </a:xfrm>
          <a:prstGeom prst="rect">
            <a:avLst/>
          </a:prstGeom>
        </p:spPr>
      </p:pic>
      <p:sp>
        <p:nvSpPr>
          <p:cNvPr id="5" name="AutoShape 2" descr="Image preview">
            <a:extLst>
              <a:ext uri="{FF2B5EF4-FFF2-40B4-BE49-F238E27FC236}">
                <a16:creationId xmlns:a16="http://schemas.microsoft.com/office/drawing/2014/main" id="{F43658C2-9880-0781-E5C4-CB04CCCA4C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E82259F2-940C-E14C-B62F-A71E6435C40A}"/>
              </a:ext>
            </a:extLst>
          </p:cNvPr>
          <p:cNvPicPr>
            <a:picLocks noChangeAspect="1"/>
          </p:cNvPicPr>
          <p:nvPr/>
        </p:nvPicPr>
        <p:blipFill>
          <a:blip r:embed="rId4"/>
          <a:stretch>
            <a:fillRect/>
          </a:stretch>
        </p:blipFill>
        <p:spPr>
          <a:xfrm>
            <a:off x="4326902" y="175618"/>
            <a:ext cx="4600282" cy="6506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73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265C0-9356-7903-3322-256F413433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198CE1-8A41-260D-B3A5-8C7187A140AE}"/>
              </a:ext>
            </a:extLst>
          </p:cNvPr>
          <p:cNvSpPr>
            <a:spLocks noGrp="1"/>
          </p:cNvSpPr>
          <p:nvPr>
            <p:ph idx="1"/>
          </p:nvPr>
        </p:nvSpPr>
        <p:spPr>
          <a:xfrm>
            <a:off x="3612499" y="399632"/>
            <a:ext cx="7315200" cy="674370"/>
          </a:xfrm>
        </p:spPr>
        <p:txBody>
          <a:bodyPr vert="horz" lIns="91440" tIns="45720" rIns="91440" bIns="45720" rtlCol="0" anchor="t">
            <a:normAutofit/>
          </a:bodyPr>
          <a:lstStyle/>
          <a:p>
            <a:endParaRPr lang="en-US" dirty="0"/>
          </a:p>
        </p:txBody>
      </p:sp>
      <p:sp>
        <p:nvSpPr>
          <p:cNvPr id="8" name="Content Placeholder 2">
            <a:extLst>
              <a:ext uri="{FF2B5EF4-FFF2-40B4-BE49-F238E27FC236}">
                <a16:creationId xmlns:a16="http://schemas.microsoft.com/office/drawing/2014/main" id="{34F52107-1A3A-AD24-B7C6-CBAD0127446B}"/>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D09AA4F5-8AE9-6F59-2891-44068220D30C}"/>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6433EAD4-6D27-D6CA-FAE6-BEF88A0F4187}"/>
              </a:ext>
            </a:extLst>
          </p:cNvPr>
          <p:cNvPicPr>
            <a:picLocks noChangeAspect="1"/>
          </p:cNvPicPr>
          <p:nvPr/>
        </p:nvPicPr>
        <p:blipFill>
          <a:blip r:embed="rId3"/>
          <a:stretch>
            <a:fillRect/>
          </a:stretch>
        </p:blipFill>
        <p:spPr>
          <a:xfrm>
            <a:off x="94268" y="2293376"/>
            <a:ext cx="1980724" cy="2271247"/>
          </a:xfrm>
          <a:prstGeom prst="rect">
            <a:avLst/>
          </a:prstGeom>
        </p:spPr>
      </p:pic>
      <p:pic>
        <p:nvPicPr>
          <p:cNvPr id="5" name="Picture 4">
            <a:extLst>
              <a:ext uri="{FF2B5EF4-FFF2-40B4-BE49-F238E27FC236}">
                <a16:creationId xmlns:a16="http://schemas.microsoft.com/office/drawing/2014/main" id="{6B212B77-1C74-0905-68A7-199EAA50B8AF}"/>
              </a:ext>
            </a:extLst>
          </p:cNvPr>
          <p:cNvPicPr>
            <a:picLocks noChangeAspect="1"/>
          </p:cNvPicPr>
          <p:nvPr/>
        </p:nvPicPr>
        <p:blipFill>
          <a:blip r:embed="rId4"/>
          <a:stretch>
            <a:fillRect/>
          </a:stretch>
        </p:blipFill>
        <p:spPr>
          <a:xfrm>
            <a:off x="4185500" y="150031"/>
            <a:ext cx="4636460" cy="65579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1406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F57BA-DC34-B51B-E835-E60EE48729C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BB6271-55FE-2803-6DB1-DF58B63C3724}"/>
              </a:ext>
            </a:extLst>
          </p:cNvPr>
          <p:cNvSpPr>
            <a:spLocks noGrp="1"/>
          </p:cNvSpPr>
          <p:nvPr>
            <p:ph idx="1"/>
          </p:nvPr>
        </p:nvSpPr>
        <p:spPr>
          <a:xfrm>
            <a:off x="3612499" y="399632"/>
            <a:ext cx="7315200" cy="674370"/>
          </a:xfrm>
        </p:spPr>
        <p:txBody>
          <a:bodyPr vert="horz" lIns="91440" tIns="45720" rIns="91440" bIns="45720" rtlCol="0" anchor="t">
            <a:normAutofit/>
          </a:bodyPr>
          <a:lstStyle/>
          <a:p>
            <a:endParaRPr lang="en-US" dirty="0"/>
          </a:p>
        </p:txBody>
      </p:sp>
      <p:sp>
        <p:nvSpPr>
          <p:cNvPr id="8" name="Content Placeholder 2">
            <a:extLst>
              <a:ext uri="{FF2B5EF4-FFF2-40B4-BE49-F238E27FC236}">
                <a16:creationId xmlns:a16="http://schemas.microsoft.com/office/drawing/2014/main" id="{E62480F5-EF34-977C-FBE7-2859157F2FDA}"/>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297B32F7-C327-D5D9-8099-22A654BC29BB}"/>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F372B417-2F95-7CD4-52F7-A014734005CE}"/>
              </a:ext>
            </a:extLst>
          </p:cNvPr>
          <p:cNvPicPr>
            <a:picLocks noChangeAspect="1"/>
          </p:cNvPicPr>
          <p:nvPr/>
        </p:nvPicPr>
        <p:blipFill>
          <a:blip r:embed="rId3"/>
          <a:stretch>
            <a:fillRect/>
          </a:stretch>
        </p:blipFill>
        <p:spPr>
          <a:xfrm>
            <a:off x="94268" y="2293376"/>
            <a:ext cx="1980724" cy="2271247"/>
          </a:xfrm>
          <a:prstGeom prst="rect">
            <a:avLst/>
          </a:prstGeom>
        </p:spPr>
      </p:pic>
      <p:pic>
        <p:nvPicPr>
          <p:cNvPr id="5" name="Picture 4">
            <a:extLst>
              <a:ext uri="{FF2B5EF4-FFF2-40B4-BE49-F238E27FC236}">
                <a16:creationId xmlns:a16="http://schemas.microsoft.com/office/drawing/2014/main" id="{CB65CF77-829D-7C94-5C50-FAEB191B5DA7}"/>
              </a:ext>
            </a:extLst>
          </p:cNvPr>
          <p:cNvPicPr>
            <a:picLocks noChangeAspect="1"/>
          </p:cNvPicPr>
          <p:nvPr/>
        </p:nvPicPr>
        <p:blipFill>
          <a:blip r:embed="rId4"/>
          <a:stretch>
            <a:fillRect/>
          </a:stretch>
        </p:blipFill>
        <p:spPr>
          <a:xfrm>
            <a:off x="4421171" y="0"/>
            <a:ext cx="4637988" cy="656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1263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D2EA7-5D28-26BA-602C-2E4B528343C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84365C-E83D-E08E-B528-9192822422E0}"/>
              </a:ext>
            </a:extLst>
          </p:cNvPr>
          <p:cNvSpPr>
            <a:spLocks noGrp="1"/>
          </p:cNvSpPr>
          <p:nvPr>
            <p:ph idx="1"/>
          </p:nvPr>
        </p:nvSpPr>
        <p:spPr>
          <a:xfrm>
            <a:off x="3612499" y="399632"/>
            <a:ext cx="7315200" cy="674370"/>
          </a:xfrm>
        </p:spPr>
        <p:txBody>
          <a:bodyPr vert="horz" lIns="91440" tIns="45720" rIns="91440" bIns="45720" rtlCol="0" anchor="t">
            <a:normAutofit/>
          </a:bodyPr>
          <a:lstStyle/>
          <a:p>
            <a:endParaRPr lang="en-US" dirty="0"/>
          </a:p>
        </p:txBody>
      </p:sp>
      <p:sp>
        <p:nvSpPr>
          <p:cNvPr id="8" name="Content Placeholder 2">
            <a:extLst>
              <a:ext uri="{FF2B5EF4-FFF2-40B4-BE49-F238E27FC236}">
                <a16:creationId xmlns:a16="http://schemas.microsoft.com/office/drawing/2014/main" id="{214D62AE-828F-F32B-5506-1511B22CCAC9}"/>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411E6AA3-C404-859A-E457-BC77F75031BE}"/>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2B943BA2-BF1B-7BF7-690C-ABF90B843624}"/>
              </a:ext>
            </a:extLst>
          </p:cNvPr>
          <p:cNvPicPr>
            <a:picLocks noChangeAspect="1"/>
          </p:cNvPicPr>
          <p:nvPr/>
        </p:nvPicPr>
        <p:blipFill>
          <a:blip r:embed="rId3"/>
          <a:stretch>
            <a:fillRect/>
          </a:stretch>
        </p:blipFill>
        <p:spPr>
          <a:xfrm>
            <a:off x="94268" y="2293376"/>
            <a:ext cx="1980724" cy="2271247"/>
          </a:xfrm>
          <a:prstGeom prst="rect">
            <a:avLst/>
          </a:prstGeom>
        </p:spPr>
      </p:pic>
      <p:pic>
        <p:nvPicPr>
          <p:cNvPr id="5" name="Picture 4">
            <a:extLst>
              <a:ext uri="{FF2B5EF4-FFF2-40B4-BE49-F238E27FC236}">
                <a16:creationId xmlns:a16="http://schemas.microsoft.com/office/drawing/2014/main" id="{3CB02565-0D46-6CD4-74F9-F1DBCE29D309}"/>
              </a:ext>
            </a:extLst>
          </p:cNvPr>
          <p:cNvPicPr>
            <a:picLocks noChangeAspect="1"/>
          </p:cNvPicPr>
          <p:nvPr/>
        </p:nvPicPr>
        <p:blipFill>
          <a:blip r:embed="rId4"/>
          <a:stretch>
            <a:fillRect/>
          </a:stretch>
        </p:blipFill>
        <p:spPr>
          <a:xfrm>
            <a:off x="4350163" y="197655"/>
            <a:ext cx="4567594" cy="6460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3930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E8BFA-5933-AEC5-09F6-636FB10BA96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45C50A-0A9B-132D-61BF-A9040C0E1048}"/>
              </a:ext>
            </a:extLst>
          </p:cNvPr>
          <p:cNvSpPr>
            <a:spLocks noGrp="1"/>
          </p:cNvSpPr>
          <p:nvPr>
            <p:ph idx="1"/>
          </p:nvPr>
        </p:nvSpPr>
        <p:spPr>
          <a:xfrm>
            <a:off x="3612499" y="399632"/>
            <a:ext cx="7315200" cy="674370"/>
          </a:xfrm>
        </p:spPr>
        <p:txBody>
          <a:bodyPr vert="horz" lIns="91440" tIns="45720" rIns="91440" bIns="45720" rtlCol="0" anchor="t">
            <a:normAutofit/>
          </a:bodyPr>
          <a:lstStyle/>
          <a:p>
            <a:endParaRPr lang="en-US" dirty="0"/>
          </a:p>
        </p:txBody>
      </p:sp>
      <p:sp>
        <p:nvSpPr>
          <p:cNvPr id="8" name="Content Placeholder 2">
            <a:extLst>
              <a:ext uri="{FF2B5EF4-FFF2-40B4-BE49-F238E27FC236}">
                <a16:creationId xmlns:a16="http://schemas.microsoft.com/office/drawing/2014/main" id="{6C67C150-23C7-D684-E356-5AC4F905B194}"/>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0D877C1D-8928-6246-B424-71C07557B948}"/>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2D193F10-84B5-8F13-F2B6-A7A346309BFE}"/>
              </a:ext>
            </a:extLst>
          </p:cNvPr>
          <p:cNvPicPr>
            <a:picLocks noChangeAspect="1"/>
          </p:cNvPicPr>
          <p:nvPr/>
        </p:nvPicPr>
        <p:blipFill>
          <a:blip r:embed="rId3"/>
          <a:stretch>
            <a:fillRect/>
          </a:stretch>
        </p:blipFill>
        <p:spPr>
          <a:xfrm>
            <a:off x="94268" y="2293376"/>
            <a:ext cx="1980724" cy="2271247"/>
          </a:xfrm>
          <a:prstGeom prst="rect">
            <a:avLst/>
          </a:prstGeom>
        </p:spPr>
      </p:pic>
      <p:pic>
        <p:nvPicPr>
          <p:cNvPr id="6" name="Picture 5">
            <a:extLst>
              <a:ext uri="{FF2B5EF4-FFF2-40B4-BE49-F238E27FC236}">
                <a16:creationId xmlns:a16="http://schemas.microsoft.com/office/drawing/2014/main" id="{F07B8F62-85F1-90A3-34B2-7CF18457D08B}"/>
              </a:ext>
            </a:extLst>
          </p:cNvPr>
          <p:cNvPicPr>
            <a:picLocks noChangeAspect="1"/>
          </p:cNvPicPr>
          <p:nvPr/>
        </p:nvPicPr>
        <p:blipFill>
          <a:blip r:embed="rId4"/>
          <a:stretch>
            <a:fillRect/>
          </a:stretch>
        </p:blipFill>
        <p:spPr>
          <a:xfrm>
            <a:off x="4428838" y="197981"/>
            <a:ext cx="4564331" cy="6455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7668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99A80-7D8B-178B-8EA0-7D4EBD576DA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1AB927-A1A8-8E92-694D-27FD26F8D8F1}"/>
              </a:ext>
            </a:extLst>
          </p:cNvPr>
          <p:cNvSpPr>
            <a:spLocks noGrp="1"/>
          </p:cNvSpPr>
          <p:nvPr>
            <p:ph idx="1"/>
          </p:nvPr>
        </p:nvSpPr>
        <p:spPr>
          <a:xfrm>
            <a:off x="3612499" y="399632"/>
            <a:ext cx="7315200" cy="674370"/>
          </a:xfrm>
        </p:spPr>
        <p:txBody>
          <a:bodyPr vert="horz" lIns="91440" tIns="45720" rIns="91440" bIns="45720" rtlCol="0" anchor="t">
            <a:normAutofit/>
          </a:bodyPr>
          <a:lstStyle/>
          <a:p>
            <a:endParaRPr lang="en-US" dirty="0"/>
          </a:p>
        </p:txBody>
      </p:sp>
      <p:sp>
        <p:nvSpPr>
          <p:cNvPr id="8" name="Content Placeholder 2">
            <a:extLst>
              <a:ext uri="{FF2B5EF4-FFF2-40B4-BE49-F238E27FC236}">
                <a16:creationId xmlns:a16="http://schemas.microsoft.com/office/drawing/2014/main" id="{C323B92F-640F-1957-2AF2-68F50A87F4B7}"/>
              </a:ext>
            </a:extLst>
          </p:cNvPr>
          <p:cNvSpPr txBox="1">
            <a:spLocks/>
          </p:cNvSpPr>
          <p:nvPr/>
        </p:nvSpPr>
        <p:spPr>
          <a:xfrm>
            <a:off x="3612499" y="1188002"/>
            <a:ext cx="7315200" cy="4481995"/>
          </a:xfrm>
          <a:prstGeom prst="rect">
            <a:avLst/>
          </a:prstGeom>
        </p:spPr>
        <p:txBody>
          <a:bodyPr vert="horz" lIns="91440" tIns="45720" rIns="91440" bIns="45720" rtlCol="0" anchor="t">
            <a:normAutofit/>
          </a:bodyPr>
          <a:lstStyle>
            <a:lvl1pPr marL="0" indent="0" algn="ctr" defTabSz="914400" rtl="0" eaLnBrk="1" latinLnBrk="0" hangingPunct="1">
              <a:lnSpc>
                <a:spcPct val="100000"/>
              </a:lnSpc>
              <a:spcBef>
                <a:spcPts val="1000"/>
              </a:spcBef>
              <a:buFont typeface="Arial" panose="020B0604020202020204" pitchFamily="34" charset="0"/>
              <a:buNone/>
              <a:defRPr lang="en-US" sz="2400" kern="1200" dirty="0">
                <a:solidFill>
                  <a:schemeClr val="bg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endParaRPr lang="en-GB" sz="2000" dirty="0"/>
          </a:p>
        </p:txBody>
      </p:sp>
      <p:sp>
        <p:nvSpPr>
          <p:cNvPr id="2" name="Title 1">
            <a:extLst>
              <a:ext uri="{FF2B5EF4-FFF2-40B4-BE49-F238E27FC236}">
                <a16:creationId xmlns:a16="http://schemas.microsoft.com/office/drawing/2014/main" id="{60C033DF-87AE-F7B7-B3EA-50AA505980FE}"/>
              </a:ext>
            </a:extLst>
          </p:cNvPr>
          <p:cNvSpPr>
            <a:spLocks noGrp="1"/>
          </p:cNvSpPr>
          <p:nvPr>
            <p:ph type="title"/>
          </p:nvPr>
        </p:nvSpPr>
        <p:spPr>
          <a:xfrm rot="16200000">
            <a:off x="495637" y="157306"/>
            <a:ext cx="360485" cy="568487"/>
          </a:xfrm>
        </p:spPr>
        <p:txBody>
          <a:bodyPr>
            <a:normAutofit fontScale="90000"/>
          </a:bodyPr>
          <a:lstStyle/>
          <a:p>
            <a:endParaRPr lang="en-US" dirty="0"/>
          </a:p>
        </p:txBody>
      </p:sp>
      <p:pic>
        <p:nvPicPr>
          <p:cNvPr id="4" name="Picture 3">
            <a:extLst>
              <a:ext uri="{FF2B5EF4-FFF2-40B4-BE49-F238E27FC236}">
                <a16:creationId xmlns:a16="http://schemas.microsoft.com/office/drawing/2014/main" id="{F4D4B81C-164B-B0F2-E68A-87835967744A}"/>
              </a:ext>
            </a:extLst>
          </p:cNvPr>
          <p:cNvPicPr>
            <a:picLocks noChangeAspect="1"/>
          </p:cNvPicPr>
          <p:nvPr/>
        </p:nvPicPr>
        <p:blipFill>
          <a:blip r:embed="rId3"/>
          <a:stretch>
            <a:fillRect/>
          </a:stretch>
        </p:blipFill>
        <p:spPr>
          <a:xfrm>
            <a:off x="94268" y="2293376"/>
            <a:ext cx="1980724" cy="2271247"/>
          </a:xfrm>
          <a:prstGeom prst="rect">
            <a:avLst/>
          </a:prstGeom>
        </p:spPr>
      </p:pic>
      <p:pic>
        <p:nvPicPr>
          <p:cNvPr id="6" name="Picture 5">
            <a:extLst>
              <a:ext uri="{FF2B5EF4-FFF2-40B4-BE49-F238E27FC236}">
                <a16:creationId xmlns:a16="http://schemas.microsoft.com/office/drawing/2014/main" id="{491B29BE-C5FB-3049-7D6A-BF51C17114C5}"/>
              </a:ext>
            </a:extLst>
          </p:cNvPr>
          <p:cNvPicPr>
            <a:picLocks noChangeAspect="1"/>
          </p:cNvPicPr>
          <p:nvPr/>
        </p:nvPicPr>
        <p:blipFill>
          <a:blip r:embed="rId4"/>
          <a:stretch>
            <a:fillRect/>
          </a:stretch>
        </p:blipFill>
        <p:spPr>
          <a:xfrm>
            <a:off x="4535168" y="154880"/>
            <a:ext cx="4629605" cy="6548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2534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154</TotalTime>
  <Words>637</Words>
  <Application>Microsoft Office PowerPoint</Application>
  <PresentationFormat>Widescreen</PresentationFormat>
  <Paragraphs>43</Paragraphs>
  <Slides>18</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Jarvis-Jewell</dc:creator>
  <cp:lastModifiedBy>Heather Jarvis-Jewell</cp:lastModifiedBy>
  <cp:revision>5</cp:revision>
  <dcterms:created xsi:type="dcterms:W3CDTF">2025-09-24T08:27:29Z</dcterms:created>
  <dcterms:modified xsi:type="dcterms:W3CDTF">2026-03-16T14:18:54Z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0959cb5-d6fa-43bd-af65-dd08ea55ea38_Enabled">
    <vt:lpwstr>true</vt:lpwstr>
  </property>
  <property fmtid="{D5CDD505-2E9C-101B-9397-08002B2CF9AE}" pid="3" name="MSIP_Label_b0959cb5-d6fa-43bd-af65-dd08ea55ea38_SetDate">
    <vt:lpwstr>2025-09-24T09:42:38Z</vt:lpwstr>
  </property>
  <property fmtid="{D5CDD505-2E9C-101B-9397-08002B2CF9AE}" pid="4" name="MSIP_Label_b0959cb5-d6fa-43bd-af65-dd08ea55ea38_Method">
    <vt:lpwstr>Privileged</vt:lpwstr>
  </property>
  <property fmtid="{D5CDD505-2E9C-101B-9397-08002B2CF9AE}" pid="5" name="MSIP_Label_b0959cb5-d6fa-43bd-af65-dd08ea55ea38_Name">
    <vt:lpwstr>b0959cb5-d6fa-43bd-af65-dd08ea55ea38</vt:lpwstr>
  </property>
  <property fmtid="{D5CDD505-2E9C-101B-9397-08002B2CF9AE}" pid="6" name="MSIP_Label_b0959cb5-d6fa-43bd-af65-dd08ea55ea38_SiteId">
    <vt:lpwstr>c947251d-81c4-4c9b-995d-f3d3b7a048c7</vt:lpwstr>
  </property>
  <property fmtid="{D5CDD505-2E9C-101B-9397-08002B2CF9AE}" pid="7" name="MSIP_Label_b0959cb5-d6fa-43bd-af65-dd08ea55ea38_ActionId">
    <vt:lpwstr>980c90aa-e8bb-4181-8f76-4114f4559083</vt:lpwstr>
  </property>
  <property fmtid="{D5CDD505-2E9C-101B-9397-08002B2CF9AE}" pid="8" name="MSIP_Label_b0959cb5-d6fa-43bd-af65-dd08ea55ea38_ContentBits">
    <vt:lpwstr>1</vt:lpwstr>
  </property>
  <property fmtid="{D5CDD505-2E9C-101B-9397-08002B2CF9AE}" pid="9" name="MSIP_Label_b0959cb5-d6fa-43bd-af65-dd08ea55ea38_Tag">
    <vt:lpwstr>10, 0, 1, 1</vt:lpwstr>
  </property>
  <property fmtid="{D5CDD505-2E9C-101B-9397-08002B2CF9AE}" pid="10" name="ClassificationContentMarkingHeaderLocations">
    <vt:lpwstr>Office Theme:8</vt:lpwstr>
  </property>
  <property fmtid="{D5CDD505-2E9C-101B-9397-08002B2CF9AE}" pid="11" name="ClassificationContentMarkingHeaderText">
    <vt:lpwstr>This document was classified as: OFFICIAL</vt:lpwstr>
  </property>
</Properties>
</file>