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6"/>
  </p:notesMasterIdLst>
  <p:handoutMasterIdLst>
    <p:handoutMasterId r:id="rId7"/>
  </p:handoutMasterIdLst>
  <p:sldIdLst>
    <p:sldId id="256" r:id="rId5"/>
  </p:sldIdLst>
  <p:sldSz cx="12192000" cy="6858000"/>
  <p:notesSz cx="6858000" cy="9144000"/>
  <p:defaultTextStyle>
    <a:defPPr rtl="0">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598" autoAdjust="0"/>
  </p:normalViewPr>
  <p:slideViewPr>
    <p:cSldViewPr snapToGrid="0">
      <p:cViewPr varScale="1">
        <p:scale>
          <a:sx n="66" d="100"/>
          <a:sy n="66" d="100"/>
        </p:scale>
        <p:origin x="668" y="4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Alam" userId="a7bbdcc42c295abc" providerId="LiveId" clId="{175C5C0C-24A6-4DEC-BC10-088F24EFC702}"/>
    <pc:docChg chg="modSld">
      <pc:chgData name="Elizabeth Alam" userId="a7bbdcc42c295abc" providerId="LiveId" clId="{175C5C0C-24A6-4DEC-BC10-088F24EFC702}" dt="2023-02-24T12:09:52.494" v="0" actId="20577"/>
      <pc:docMkLst>
        <pc:docMk/>
      </pc:docMkLst>
      <pc:sldChg chg="modSp mod">
        <pc:chgData name="Elizabeth Alam" userId="a7bbdcc42c295abc" providerId="LiveId" clId="{175C5C0C-24A6-4DEC-BC10-088F24EFC702}" dt="2023-02-24T12:09:52.494" v="0" actId="20577"/>
        <pc:sldMkLst>
          <pc:docMk/>
          <pc:sldMk cId="2720718388" sldId="256"/>
        </pc:sldMkLst>
        <pc:spChg chg="mod">
          <ac:chgData name="Elizabeth Alam" userId="a7bbdcc42c295abc" providerId="LiveId" clId="{175C5C0C-24A6-4DEC-BC10-088F24EFC702}" dt="2023-02-24T12:09:52.494" v="0" actId="20577"/>
          <ac:spMkLst>
            <pc:docMk/>
            <pc:sldMk cId="2720718388" sldId="256"/>
            <ac:spMk id="7" creationId="{98D150CF-F888-48EA-89E8-311ED5E9161B}"/>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0EC026C9-4C52-4B60-A858-A50E4BE56D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 xmlns:a16="http://schemas.microsoft.com/office/drawing/2014/main" id="{A6160113-35DB-4BB4-9269-631D6FEB5E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1B07DD3-8E0C-4A50-B5FE-ABD362AD454B}" type="datetime1">
              <a:rPr lang="en-GB" smtClean="0"/>
              <a:t>17/03/2023</a:t>
            </a:fld>
            <a:endParaRPr lang="en-GB"/>
          </a:p>
        </p:txBody>
      </p:sp>
      <p:sp>
        <p:nvSpPr>
          <p:cNvPr id="4" name="Footer Placeholder 3">
            <a:extLst>
              <a:ext uri="{FF2B5EF4-FFF2-40B4-BE49-F238E27FC236}">
                <a16:creationId xmlns="" xmlns:a16="http://schemas.microsoft.com/office/drawing/2014/main" id="{FF40E5BB-A291-4B94-8433-B9D3F16854C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 xmlns:a16="http://schemas.microsoft.com/office/drawing/2014/main" id="{5857D678-038E-42A6-961E-EAB034DB470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1DE7DFA-63CC-4ED7-B30E-ACF88B4B8932}" type="slidenum">
              <a:rPr lang="en-GB" smtClean="0"/>
              <a:t>‹#›</a:t>
            </a:fld>
            <a:endParaRPr lang="en-GB"/>
          </a:p>
        </p:txBody>
      </p:sp>
    </p:spTree>
    <p:extLst>
      <p:ext uri="{BB962C8B-B14F-4D97-AF65-F5344CB8AC3E}">
        <p14:creationId xmlns:p14="http://schemas.microsoft.com/office/powerpoint/2010/main" val="2350091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6CED090A-610C-4D83-921E-93394EF804D0}" type="datetime1">
              <a:rPr lang="en-GB" noProof="0" smtClean="0"/>
              <a:t>17/03/2023</a:t>
            </a:fld>
            <a:endParaRPr lang="en-GB" noProof="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Fourth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98C5307-140F-447F-BCBA-BB92E3A2906B}" type="slidenum">
              <a:rPr lang="en-GB" noProof="0" smtClean="0"/>
              <a:t>‹#›</a:t>
            </a:fld>
            <a:endParaRPr lang="en-GB" noProof="0"/>
          </a:p>
        </p:txBody>
      </p:sp>
    </p:spTree>
    <p:extLst>
      <p:ext uri="{BB962C8B-B14F-4D97-AF65-F5344CB8AC3E}">
        <p14:creationId xmlns:p14="http://schemas.microsoft.com/office/powerpoint/2010/main" val="103315437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798C5307-140F-447F-BCBA-BB92E3A2906B}" type="slidenum">
              <a:rPr lang="en-GB" smtClean="0"/>
              <a:t>1</a:t>
            </a:fld>
            <a:endParaRPr lang="en-GB"/>
          </a:p>
        </p:txBody>
      </p:sp>
    </p:spTree>
    <p:extLst>
      <p:ext uri="{BB962C8B-B14F-4D97-AF65-F5344CB8AC3E}">
        <p14:creationId xmlns:p14="http://schemas.microsoft.com/office/powerpoint/2010/main" val="1039897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rtl="0"/>
            <a:r>
              <a:rPr lang="en-GB" noProof="0" smtClean="0"/>
              <a:t>20XX</a:t>
            </a:r>
            <a:endParaRPr lang="en-GB" noProof="0"/>
          </a:p>
        </p:txBody>
      </p:sp>
      <p:sp>
        <p:nvSpPr>
          <p:cNvPr id="5" name="Footer Placeholder 4"/>
          <p:cNvSpPr>
            <a:spLocks noGrp="1"/>
          </p:cNvSpPr>
          <p:nvPr>
            <p:ph type="ftr" sz="quarter" idx="11"/>
          </p:nvPr>
        </p:nvSpPr>
        <p:spPr/>
        <p:txBody>
          <a:bodyPr/>
          <a:lstStyle/>
          <a:p>
            <a:pPr rtl="0"/>
            <a:r>
              <a:rPr lang="en-GB" sz="1050" noProof="0" smtClean="0"/>
              <a:t>Presentation title</a:t>
            </a:r>
            <a:endParaRPr lang="en-GB" sz="1050" noProof="0"/>
          </a:p>
        </p:txBody>
      </p:sp>
      <p:sp>
        <p:nvSpPr>
          <p:cNvPr id="6" name="Slide Number Placeholder 5"/>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1689717754"/>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rtl="0"/>
            <a:r>
              <a:rPr lang="en-GB" noProof="0" smtClean="0"/>
              <a:t>20XX</a:t>
            </a:r>
            <a:endParaRPr lang="en-GB" noProof="0"/>
          </a:p>
        </p:txBody>
      </p:sp>
      <p:sp>
        <p:nvSpPr>
          <p:cNvPr id="5" name="Footer Placeholder 4"/>
          <p:cNvSpPr>
            <a:spLocks noGrp="1"/>
          </p:cNvSpPr>
          <p:nvPr>
            <p:ph type="ftr" sz="quarter" idx="11"/>
          </p:nvPr>
        </p:nvSpPr>
        <p:spPr/>
        <p:txBody>
          <a:bodyPr/>
          <a:lstStyle/>
          <a:p>
            <a:pPr rtl="0"/>
            <a:r>
              <a:rPr lang="en-GB" sz="1050" noProof="0" smtClean="0"/>
              <a:t>Presentation title</a:t>
            </a:r>
            <a:endParaRPr lang="en-GB" sz="1050" noProof="0"/>
          </a:p>
        </p:txBody>
      </p:sp>
      <p:sp>
        <p:nvSpPr>
          <p:cNvPr id="6" name="Slide Number Placeholder 5"/>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1960516158"/>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rtl="0"/>
            <a:r>
              <a:rPr lang="en-GB" noProof="0" smtClean="0"/>
              <a:t>20XX</a:t>
            </a:r>
            <a:endParaRPr lang="en-GB" noProof="0"/>
          </a:p>
        </p:txBody>
      </p:sp>
      <p:sp>
        <p:nvSpPr>
          <p:cNvPr id="5" name="Footer Placeholder 4"/>
          <p:cNvSpPr>
            <a:spLocks noGrp="1"/>
          </p:cNvSpPr>
          <p:nvPr>
            <p:ph type="ftr" sz="quarter" idx="11"/>
          </p:nvPr>
        </p:nvSpPr>
        <p:spPr/>
        <p:txBody>
          <a:bodyPr/>
          <a:lstStyle/>
          <a:p>
            <a:pPr rtl="0"/>
            <a:r>
              <a:rPr lang="en-GB" sz="1050" noProof="0" smtClean="0"/>
              <a:t>Presentation title</a:t>
            </a:r>
            <a:endParaRPr lang="en-GB" sz="1050" noProof="0"/>
          </a:p>
        </p:txBody>
      </p:sp>
      <p:sp>
        <p:nvSpPr>
          <p:cNvPr id="6" name="Slide Number Placeholder 5"/>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1413727109"/>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4FD2957-8595-499F-896A-E9A0888D058B}"/>
              </a:ext>
              <a:ext uri="{C183D7F6-B498-43B3-948B-1728B52AA6E4}">
                <adec:decorative xmlns=""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 xmlns:a16="http://schemas.microsoft.com/office/drawing/2014/main" id="{1C44A184-010C-483F-8B5A-3D1E7E6EF981}"/>
              </a:ext>
              <a:ext uri="{C183D7F6-B498-43B3-948B-1728B52AA6E4}">
                <adec:decorative xmlns=""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 xmlns:a16="http://schemas.microsoft.com/office/drawing/2014/main" id="{9582A2E2-E6DD-4321-B03A-F6C071C1BB7B}"/>
              </a:ext>
            </a:extLst>
          </p:cNvPr>
          <p:cNvSpPr>
            <a:spLocks noGrp="1"/>
          </p:cNvSpPr>
          <p:nvPr>
            <p:ph type="ctrTitle"/>
          </p:nvPr>
        </p:nvSpPr>
        <p:spPr>
          <a:xfrm>
            <a:off x="649044" y="753034"/>
            <a:ext cx="6815446" cy="3887390"/>
          </a:xfrm>
        </p:spPr>
        <p:txBody>
          <a:bodyPr rtlCol="0" anchor="t">
            <a:normAutofit/>
          </a:bodyPr>
          <a:lstStyle>
            <a:lvl1pPr>
              <a:defRPr sz="8500" spc="-20" baseline="0">
                <a:solidFill>
                  <a:schemeClr val="bg1"/>
                </a:solidFill>
              </a:defRPr>
            </a:lvl1pPr>
          </a:lstStyle>
          <a:p>
            <a:pPr rtl="0"/>
            <a:r>
              <a:rPr lang="en-GB" noProof="0"/>
              <a:t>Click to edit Master title style</a:t>
            </a:r>
            <a:endParaRPr lang="en-GB" noProof="0" dirty="0"/>
          </a:p>
        </p:txBody>
      </p:sp>
      <p:sp>
        <p:nvSpPr>
          <p:cNvPr id="11" name="Subtitle 2">
            <a:extLst>
              <a:ext uri="{FF2B5EF4-FFF2-40B4-BE49-F238E27FC236}">
                <a16:creationId xmlns="" xmlns:a16="http://schemas.microsoft.com/office/drawing/2014/main" id="{D21B6D9B-E3FB-48D2-A477-5B73E2216682}"/>
              </a:ext>
            </a:extLst>
          </p:cNvPr>
          <p:cNvSpPr>
            <a:spLocks noGrp="1"/>
          </p:cNvSpPr>
          <p:nvPr>
            <p:ph type="subTitle" idx="1"/>
          </p:nvPr>
        </p:nvSpPr>
        <p:spPr>
          <a:xfrm>
            <a:off x="649045" y="4640424"/>
            <a:ext cx="6437555" cy="1303176"/>
          </a:xfrm>
        </p:spPr>
        <p:txBody>
          <a:bodyPr rtlCol="0" anchor="b">
            <a:normAutofit/>
          </a:bodyPr>
          <a:lstStyle>
            <a:lvl1pPr marL="0" indent="0">
              <a:buNone/>
              <a:defRPr sz="2800" b="1">
                <a:solidFill>
                  <a:schemeClr val="bg1"/>
                </a:solidFill>
              </a:defRPr>
            </a:lvl1pPr>
          </a:lstStyle>
          <a:p>
            <a:pPr rtl="0"/>
            <a:r>
              <a:rPr lang="en-GB" noProof="0"/>
              <a:t>Click to edit Master subtitle style</a:t>
            </a:r>
            <a:endParaRPr lang="en-GB" noProof="0" dirty="0"/>
          </a:p>
        </p:txBody>
      </p:sp>
      <p:sp>
        <p:nvSpPr>
          <p:cNvPr id="18" name="Picture Placeholder 16">
            <a:extLst>
              <a:ext uri="{FF2B5EF4-FFF2-40B4-BE49-F238E27FC236}">
                <a16:creationId xmlns=""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rtlCol="0"/>
          <a:lstStyle>
            <a:lvl1pPr marL="0" indent="0" algn="ctr">
              <a:buNone/>
              <a:defRPr/>
            </a:lvl1pPr>
          </a:lstStyle>
          <a:p>
            <a:pPr rtl="0"/>
            <a:r>
              <a:rPr lang="en-GB" noProof="0" dirty="0"/>
              <a:t>Click to add photo</a:t>
            </a:r>
          </a:p>
        </p:txBody>
      </p:sp>
    </p:spTree>
    <p:extLst>
      <p:ext uri="{BB962C8B-B14F-4D97-AF65-F5344CB8AC3E}">
        <p14:creationId xmlns:p14="http://schemas.microsoft.com/office/powerpoint/2010/main" val="3858430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7" name="Rectangle 6">
            <a:extLst>
              <a:ext uri="{FF2B5EF4-FFF2-40B4-BE49-F238E27FC236}">
                <a16:creationId xmlns="" xmlns:a16="http://schemas.microsoft.com/office/drawing/2014/main" id="{74716EF3-1422-48C0-BC49-14FAC3550FCD}"/>
              </a:ext>
              <a:ext uri="{C183D7F6-B498-43B3-948B-1728B52AA6E4}">
                <adec:decorative xmlns=""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8" name="Rectangle 7">
            <a:extLst>
              <a:ext uri="{FF2B5EF4-FFF2-40B4-BE49-F238E27FC236}">
                <a16:creationId xmlns="" xmlns:a16="http://schemas.microsoft.com/office/drawing/2014/main" id="{7F2AAFDE-CB45-46CA-8961-8133FCA5F385}"/>
              </a:ext>
              <a:ext uri="{C183D7F6-B498-43B3-948B-1728B52AA6E4}">
                <adec:decorative xmlns="" xmlns:adec="http://schemas.microsoft.com/office/drawing/2017/decorative" val="1"/>
              </a:ext>
            </a:extLst>
          </p:cNvPr>
          <p:cNvSpPr/>
          <p:nvPr userDrawn="1"/>
        </p:nvSpPr>
        <p:spPr>
          <a:xfrm>
            <a:off x="0" y="0"/>
            <a:ext cx="40767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9" name="Title 1">
            <a:extLst>
              <a:ext uri="{FF2B5EF4-FFF2-40B4-BE49-F238E27FC236}">
                <a16:creationId xmlns="" xmlns:a16="http://schemas.microsoft.com/office/drawing/2014/main" id="{B209C30D-AB58-482B-B553-F71367094EB9}"/>
              </a:ext>
            </a:extLst>
          </p:cNvPr>
          <p:cNvSpPr>
            <a:spLocks noGrp="1"/>
          </p:cNvSpPr>
          <p:nvPr>
            <p:ph type="title"/>
          </p:nvPr>
        </p:nvSpPr>
        <p:spPr>
          <a:xfrm>
            <a:off x="532264" y="776941"/>
            <a:ext cx="3209008" cy="5166659"/>
          </a:xfrm>
        </p:spPr>
        <p:txBody>
          <a:bodyPr rtlCol="0" anchor="b"/>
          <a:lstStyle>
            <a:lvl1pPr>
              <a:defRPr spc="-20" baseline="0">
                <a:solidFill>
                  <a:schemeClr val="bg1"/>
                </a:solidFill>
              </a:defRPr>
            </a:lvl1pPr>
          </a:lstStyle>
          <a:p>
            <a:pPr rtl="0"/>
            <a:r>
              <a:rPr lang="en-GB" noProof="0">
                <a:solidFill>
                  <a:srgbClr val="FFFFFF"/>
                </a:solidFill>
              </a:rPr>
              <a:t>Click to edit Master title style</a:t>
            </a:r>
            <a:endParaRPr lang="en-GB" noProof="0" dirty="0">
              <a:solidFill>
                <a:srgbClr val="FFFFFF"/>
              </a:solidFill>
            </a:endParaRPr>
          </a:p>
        </p:txBody>
      </p:sp>
      <p:sp>
        <p:nvSpPr>
          <p:cNvPr id="13" name="Footer Placeholder 4">
            <a:extLst>
              <a:ext uri="{FF2B5EF4-FFF2-40B4-BE49-F238E27FC236}">
                <a16:creationId xmlns="" xmlns:a16="http://schemas.microsoft.com/office/drawing/2014/main" id="{D946F5EF-2C45-4A87-A1DD-BD2A6FB91BC5}"/>
              </a:ext>
            </a:extLst>
          </p:cNvPr>
          <p:cNvSpPr>
            <a:spLocks noGrp="1"/>
          </p:cNvSpPr>
          <p:nvPr>
            <p:ph type="ftr" sz="quarter" idx="11"/>
          </p:nvPr>
        </p:nvSpPr>
        <p:spPr>
          <a:xfrm>
            <a:off x="199277" y="6356350"/>
            <a:ext cx="3749040" cy="365125"/>
          </a:xfrm>
        </p:spPr>
        <p:txBody>
          <a:bodyPr rtlCol="0"/>
          <a:lstStyle>
            <a:lvl1pPr>
              <a:defRPr>
                <a:solidFill>
                  <a:schemeClr val="bg1"/>
                </a:solidFill>
              </a:defRPr>
            </a:lvl1pPr>
          </a:lstStyle>
          <a:p>
            <a:pPr rtl="0"/>
            <a:r>
              <a:rPr lang="en-GB" noProof="0" dirty="0"/>
              <a:t>Presentation title</a:t>
            </a:r>
          </a:p>
        </p:txBody>
      </p:sp>
      <p:sp>
        <p:nvSpPr>
          <p:cNvPr id="19" name="Picture Placeholder 16">
            <a:extLst>
              <a:ext uri="{FF2B5EF4-FFF2-40B4-BE49-F238E27FC236}">
                <a16:creationId xmlns="" xmlns:a16="http://schemas.microsoft.com/office/drawing/2014/main" id="{B1A8891C-A2D4-4238-ABCE-62AB3A9121A5}"/>
              </a:ext>
            </a:extLst>
          </p:cNvPr>
          <p:cNvSpPr>
            <a:spLocks noGrp="1"/>
          </p:cNvSpPr>
          <p:nvPr>
            <p:ph type="pic" sz="quarter" idx="13" hasCustomPrompt="1"/>
          </p:nvPr>
        </p:nvSpPr>
        <p:spPr>
          <a:xfrm>
            <a:off x="4076700" y="0"/>
            <a:ext cx="4038600" cy="3429000"/>
          </a:xfrm>
        </p:spPr>
        <p:txBody>
          <a:bodyPr rtlCol="0"/>
          <a:lstStyle>
            <a:lvl1pPr marL="0" indent="0" algn="ctr">
              <a:buNone/>
              <a:defRPr/>
            </a:lvl1pPr>
          </a:lstStyle>
          <a:p>
            <a:pPr rtl="0"/>
            <a:r>
              <a:rPr lang="en-GB" noProof="0" dirty="0"/>
              <a:t>Click to add photo</a:t>
            </a:r>
          </a:p>
        </p:txBody>
      </p:sp>
      <p:sp>
        <p:nvSpPr>
          <p:cNvPr id="20" name="Picture Placeholder 16">
            <a:extLst>
              <a:ext uri="{FF2B5EF4-FFF2-40B4-BE49-F238E27FC236}">
                <a16:creationId xmlns="" xmlns:a16="http://schemas.microsoft.com/office/drawing/2014/main" id="{7B51DFB6-C977-4551-BE38-57688D7FF0B7}"/>
              </a:ext>
            </a:extLst>
          </p:cNvPr>
          <p:cNvSpPr>
            <a:spLocks noGrp="1"/>
          </p:cNvSpPr>
          <p:nvPr>
            <p:ph type="pic" sz="quarter" idx="14" hasCustomPrompt="1"/>
          </p:nvPr>
        </p:nvSpPr>
        <p:spPr>
          <a:xfrm>
            <a:off x="8115300" y="0"/>
            <a:ext cx="4076701" cy="3429000"/>
          </a:xfrm>
        </p:spPr>
        <p:txBody>
          <a:bodyPr rtlCol="0"/>
          <a:lstStyle>
            <a:lvl1pPr marL="0" indent="0" algn="ctr">
              <a:buNone/>
              <a:defRPr/>
            </a:lvl1pPr>
          </a:lstStyle>
          <a:p>
            <a:pPr rtl="0"/>
            <a:r>
              <a:rPr lang="en-GB" noProof="0" dirty="0"/>
              <a:t>Click to add photo</a:t>
            </a:r>
          </a:p>
        </p:txBody>
      </p:sp>
      <p:sp>
        <p:nvSpPr>
          <p:cNvPr id="24" name="Text Placeholder 21">
            <a:extLst>
              <a:ext uri="{FF2B5EF4-FFF2-40B4-BE49-F238E27FC236}">
                <a16:creationId xmlns="" xmlns:a16="http://schemas.microsoft.com/office/drawing/2014/main" id="{DFCFAED4-0A56-424D-BF74-4051B0BDA9A6}"/>
              </a:ext>
            </a:extLst>
          </p:cNvPr>
          <p:cNvSpPr>
            <a:spLocks noGrp="1"/>
          </p:cNvSpPr>
          <p:nvPr>
            <p:ph type="body" sz="quarter" idx="15" hasCustomPrompt="1"/>
          </p:nvPr>
        </p:nvSpPr>
        <p:spPr>
          <a:xfrm>
            <a:off x="4864100" y="3841750"/>
            <a:ext cx="6599238" cy="2296083"/>
          </a:xfrm>
        </p:spPr>
        <p:txBody>
          <a:bodyPr rtlCol="0">
            <a:normAutofit/>
          </a:bodyPr>
          <a:lstStyle>
            <a:lvl1pPr marL="342900" indent="-342900">
              <a:buFont typeface="Arial" panose="020B0604020202020204" pitchFamily="34" charset="0"/>
              <a:buChar char="•"/>
              <a:defRPr sz="2000"/>
            </a:lvl1pPr>
          </a:lstStyle>
          <a:p>
            <a:pPr lvl="0" rtl="0"/>
            <a:r>
              <a:rPr lang="en-GB" noProof="0" dirty="0"/>
              <a:t>Click to add text</a:t>
            </a:r>
          </a:p>
        </p:txBody>
      </p:sp>
      <p:sp>
        <p:nvSpPr>
          <p:cNvPr id="14" name="Date Placeholder 3">
            <a:extLst>
              <a:ext uri="{FF2B5EF4-FFF2-40B4-BE49-F238E27FC236}">
                <a16:creationId xmlns="" xmlns:a16="http://schemas.microsoft.com/office/drawing/2014/main" id="{9188F17E-DD3B-4CCC-957F-5A6914488466}"/>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dirty="0">
                <a:solidFill>
                  <a:prstClr val="black"/>
                </a:solidFill>
              </a:rPr>
              <a:t>20XX</a:t>
            </a:r>
          </a:p>
        </p:txBody>
      </p:sp>
      <p:sp>
        <p:nvSpPr>
          <p:cNvPr id="15" name="Slide Number Placeholder 5">
            <a:extLst>
              <a:ext uri="{FF2B5EF4-FFF2-40B4-BE49-F238E27FC236}">
                <a16:creationId xmlns="" xmlns:a16="http://schemas.microsoft.com/office/drawing/2014/main" id="{2A0235C7-971D-4E52-B991-EFA44A9AFC33}"/>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244D815C-8BF3-4ECF-A945-A2A7C2983AF9}"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dirty="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643672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783698AF-A86A-4D69-8272-76C9C1914A3B}"/>
              </a:ext>
              <a:ext uri="{C183D7F6-B498-43B3-948B-1728B52AA6E4}">
                <adec:decorative xmlns=""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1">
            <a:extLst>
              <a:ext uri="{FF2B5EF4-FFF2-40B4-BE49-F238E27FC236}">
                <a16:creationId xmlns="" xmlns:a16="http://schemas.microsoft.com/office/drawing/2014/main" id="{F9E2DC86-4009-449C-8F4E-779A8C762B26}"/>
              </a:ext>
            </a:extLst>
          </p:cNvPr>
          <p:cNvSpPr>
            <a:spLocks noGrp="1"/>
          </p:cNvSpPr>
          <p:nvPr>
            <p:ph type="title"/>
          </p:nvPr>
        </p:nvSpPr>
        <p:spPr>
          <a:xfrm>
            <a:off x="649045" y="365124"/>
            <a:ext cx="9523655" cy="1501327"/>
          </a:xfrm>
        </p:spPr>
        <p:txBody>
          <a:bodyPr rtlCol="0"/>
          <a:lstStyle>
            <a:lvl1pPr>
              <a:defRPr spc="-20" baseline="0">
                <a:solidFill>
                  <a:schemeClr val="bg1"/>
                </a:solidFill>
              </a:defRPr>
            </a:lvl1pPr>
          </a:lstStyle>
          <a:p>
            <a:pPr rtl="0"/>
            <a:r>
              <a:rPr lang="en-GB" noProof="0">
                <a:solidFill>
                  <a:srgbClr val="FFFFFF"/>
                </a:solidFill>
              </a:rPr>
              <a:t>Click to edit Master title style</a:t>
            </a:r>
          </a:p>
        </p:txBody>
      </p:sp>
      <p:sp>
        <p:nvSpPr>
          <p:cNvPr id="12" name="Picture Placeholder 10">
            <a:extLst>
              <a:ext uri="{FF2B5EF4-FFF2-40B4-BE49-F238E27FC236}">
                <a16:creationId xmlns="" xmlns:a16="http://schemas.microsoft.com/office/drawing/2014/main" id="{671630E1-6506-4E93-BB6A-0604E0D04932}"/>
              </a:ext>
            </a:extLst>
          </p:cNvPr>
          <p:cNvSpPr>
            <a:spLocks noGrp="1"/>
          </p:cNvSpPr>
          <p:nvPr>
            <p:ph type="pic" sz="quarter" idx="13" hasCustomPrompt="1"/>
          </p:nvPr>
        </p:nvSpPr>
        <p:spPr>
          <a:xfrm>
            <a:off x="0" y="2286000"/>
            <a:ext cx="5067300" cy="4572000"/>
          </a:xfrm>
        </p:spPr>
        <p:txBody>
          <a:bodyPr rtlCol="0"/>
          <a:lstStyle>
            <a:lvl1pPr marL="0" indent="0" algn="ctr">
              <a:buNone/>
              <a:defRPr/>
            </a:lvl1pPr>
          </a:lstStyle>
          <a:p>
            <a:pPr rtl="0"/>
            <a:r>
              <a:rPr lang="en-GB" noProof="0"/>
              <a:t>Click to add photo</a:t>
            </a:r>
          </a:p>
        </p:txBody>
      </p:sp>
      <p:sp>
        <p:nvSpPr>
          <p:cNvPr id="7" name="Footer Placeholder 4">
            <a:extLst>
              <a:ext uri="{FF2B5EF4-FFF2-40B4-BE49-F238E27FC236}">
                <a16:creationId xmlns="" xmlns:a16="http://schemas.microsoft.com/office/drawing/2014/main" id="{51BAB65B-02AF-4992-85D0-8E98AB1BD965}"/>
              </a:ext>
            </a:extLst>
          </p:cNvPr>
          <p:cNvSpPr>
            <a:spLocks noGrp="1"/>
          </p:cNvSpPr>
          <p:nvPr>
            <p:ph type="ftr" sz="quarter" idx="11"/>
          </p:nvPr>
        </p:nvSpPr>
        <p:spPr>
          <a:xfrm>
            <a:off x="201168" y="6356350"/>
            <a:ext cx="4837176" cy="365125"/>
          </a:xfrm>
        </p:spPr>
        <p:txBody>
          <a:bodyPr rtlCol="0"/>
          <a:lstStyle>
            <a:lvl1pPr>
              <a:defRPr>
                <a:solidFill>
                  <a:schemeClr val="bg1"/>
                </a:solidFill>
              </a:defRPr>
            </a:lvl1pPr>
          </a:lstStyle>
          <a:p>
            <a:pPr rtl="0"/>
            <a:r>
              <a:rPr lang="en-GB" noProof="0">
                <a:effectLst>
                  <a:outerShdw blurRad="38100" dist="38100" dir="2700000" algn="tl">
                    <a:srgbClr val="000000">
                      <a:alpha val="43137"/>
                    </a:srgbClr>
                  </a:outerShdw>
                </a:effectLst>
              </a:rPr>
              <a:t>Presentation title</a:t>
            </a:r>
          </a:p>
        </p:txBody>
      </p:sp>
      <p:sp>
        <p:nvSpPr>
          <p:cNvPr id="6" name="Content Placeholder 2">
            <a:extLst>
              <a:ext uri="{FF2B5EF4-FFF2-40B4-BE49-F238E27FC236}">
                <a16:creationId xmlns="" xmlns:a16="http://schemas.microsoft.com/office/drawing/2014/main" id="{CFE115BC-4A4C-4385-82D5-106D1FAC359A}"/>
              </a:ext>
            </a:extLst>
          </p:cNvPr>
          <p:cNvSpPr>
            <a:spLocks noGrp="1"/>
          </p:cNvSpPr>
          <p:nvPr>
            <p:ph idx="1"/>
          </p:nvPr>
        </p:nvSpPr>
        <p:spPr>
          <a:xfrm>
            <a:off x="5819887" y="2899186"/>
            <a:ext cx="5610113" cy="3284359"/>
          </a:xfrm>
        </p:spPr>
        <p:txBody>
          <a:bodyPr rtlCol="0">
            <a:normAutofit/>
          </a:bodyPr>
          <a:lstStyle>
            <a:lvl1pPr marL="0" indent="0">
              <a:buNone/>
              <a:defRPr/>
            </a:lvl1pPr>
          </a:lstStyle>
          <a:p>
            <a:pPr lvl="0" rtl="0"/>
            <a:r>
              <a:rPr lang="en-GB" noProof="0"/>
              <a:t>Click to edit Master text styles</a:t>
            </a:r>
          </a:p>
        </p:txBody>
      </p:sp>
      <p:sp>
        <p:nvSpPr>
          <p:cNvPr id="8" name="Date Placeholder 3">
            <a:extLst>
              <a:ext uri="{FF2B5EF4-FFF2-40B4-BE49-F238E27FC236}">
                <a16:creationId xmlns="" xmlns:a16="http://schemas.microsoft.com/office/drawing/2014/main" id="{5CD3EB2B-80EF-4DC6-B2B6-F4B568443970}"/>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9" name="Slide Number Placeholder 5">
            <a:extLst>
              <a:ext uri="{FF2B5EF4-FFF2-40B4-BE49-F238E27FC236}">
                <a16:creationId xmlns="" xmlns:a16="http://schemas.microsoft.com/office/drawing/2014/main" id="{3DC3E33A-8A0A-4767-A4D9-CD8956379305}"/>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CD6D940D-6D44-4DF9-9322-B4B11F7EDCD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9993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046EB31F-C5DF-49FF-8DEA-86AC0C1860A0}"/>
              </a:ext>
              <a:ext uri="{C183D7F6-B498-43B3-948B-1728B52AA6E4}">
                <adec:decorative xmlns="" xmlns:adec="http://schemas.microsoft.com/office/drawing/2017/decorative" val="1"/>
              </a:ext>
            </a:extLst>
          </p:cNvPr>
          <p:cNvSpPr/>
          <p:nvPr userDrawn="1"/>
        </p:nvSpPr>
        <p:spPr>
          <a:xfrm>
            <a:off x="1" y="0"/>
            <a:ext cx="7086599" cy="4533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4" name="Title 1">
            <a:extLst>
              <a:ext uri="{FF2B5EF4-FFF2-40B4-BE49-F238E27FC236}">
                <a16:creationId xmlns="" xmlns:a16="http://schemas.microsoft.com/office/drawing/2014/main" id="{ACFE912F-46EC-49B0-9C9A-DE9CBDF9FBBF}"/>
              </a:ext>
            </a:extLst>
          </p:cNvPr>
          <p:cNvSpPr>
            <a:spLocks noGrp="1"/>
          </p:cNvSpPr>
          <p:nvPr>
            <p:ph type="ctrTitle"/>
          </p:nvPr>
        </p:nvSpPr>
        <p:spPr>
          <a:xfrm>
            <a:off x="649045" y="753035"/>
            <a:ext cx="5945393" cy="2366683"/>
          </a:xfrm>
        </p:spPr>
        <p:txBody>
          <a:bodyPr rtlCol="0">
            <a:normAutofit/>
          </a:bodyPr>
          <a:lstStyle>
            <a:lvl1pPr>
              <a:defRPr spc="-20" baseline="0">
                <a:solidFill>
                  <a:schemeClr val="bg1"/>
                </a:solidFill>
              </a:defRPr>
            </a:lvl1pPr>
          </a:lstStyle>
          <a:p>
            <a:pPr rtl="0"/>
            <a:r>
              <a:rPr lang="en-GB" sz="6000" noProof="0"/>
              <a:t>Click to edit Master title style</a:t>
            </a:r>
          </a:p>
        </p:txBody>
      </p:sp>
      <p:sp>
        <p:nvSpPr>
          <p:cNvPr id="5" name="Subtitle 2">
            <a:extLst>
              <a:ext uri="{FF2B5EF4-FFF2-40B4-BE49-F238E27FC236}">
                <a16:creationId xmlns="" xmlns:a16="http://schemas.microsoft.com/office/drawing/2014/main" id="{9BF32D81-1E24-45B8-A09D-EEAD404D8F31}"/>
              </a:ext>
            </a:extLst>
          </p:cNvPr>
          <p:cNvSpPr>
            <a:spLocks noGrp="1"/>
          </p:cNvSpPr>
          <p:nvPr>
            <p:ph type="subTitle" idx="1"/>
          </p:nvPr>
        </p:nvSpPr>
        <p:spPr>
          <a:xfrm>
            <a:off x="649045" y="3075868"/>
            <a:ext cx="5945393" cy="1108335"/>
          </a:xfrm>
        </p:spPr>
        <p:txBody>
          <a:bodyPr rtlCol="0">
            <a:normAutofit/>
          </a:bodyPr>
          <a:lstStyle>
            <a:lvl1pPr marL="0" indent="0">
              <a:buNone/>
              <a:defRPr sz="2400">
                <a:solidFill>
                  <a:schemeClr val="bg1"/>
                </a:solidFill>
              </a:defRPr>
            </a:lvl1pPr>
          </a:lstStyle>
          <a:p>
            <a:pPr rtl="0"/>
            <a:r>
              <a:rPr lang="en-GB" noProof="0"/>
              <a:t>Click to edit Master subtitle style</a:t>
            </a:r>
          </a:p>
        </p:txBody>
      </p:sp>
      <p:sp>
        <p:nvSpPr>
          <p:cNvPr id="16" name="Picture Placeholder 15">
            <a:extLst>
              <a:ext uri="{FF2B5EF4-FFF2-40B4-BE49-F238E27FC236}">
                <a16:creationId xmlns="" xmlns:a16="http://schemas.microsoft.com/office/drawing/2014/main" id="{9F9C7900-0694-4FDF-B29C-24016C0B9C60}"/>
              </a:ext>
            </a:extLst>
          </p:cNvPr>
          <p:cNvSpPr>
            <a:spLocks noGrp="1"/>
          </p:cNvSpPr>
          <p:nvPr>
            <p:ph type="pic" sz="quarter" idx="14" hasCustomPrompt="1"/>
          </p:nvPr>
        </p:nvSpPr>
        <p:spPr>
          <a:xfrm>
            <a:off x="0" y="4533900"/>
            <a:ext cx="7086598" cy="2324100"/>
          </a:xfrm>
        </p:spPr>
        <p:txBody>
          <a:bodyPr rtlCol="0"/>
          <a:lstStyle>
            <a:lvl1pPr marL="0" indent="0" algn="l">
              <a:buNone/>
              <a:defRPr/>
            </a:lvl1pPr>
          </a:lstStyle>
          <a:p>
            <a:pPr rtl="0"/>
            <a:r>
              <a:rPr lang="en-GB" noProof="0"/>
              <a:t>Click to add photo</a:t>
            </a:r>
          </a:p>
        </p:txBody>
      </p:sp>
      <p:sp>
        <p:nvSpPr>
          <p:cNvPr id="8" name="Footer Placeholder 4">
            <a:extLst>
              <a:ext uri="{FF2B5EF4-FFF2-40B4-BE49-F238E27FC236}">
                <a16:creationId xmlns="" xmlns:a16="http://schemas.microsoft.com/office/drawing/2014/main" id="{52F1BABA-5C8C-4693-BD5A-974A171125F5}"/>
              </a:ext>
            </a:extLst>
          </p:cNvPr>
          <p:cNvSpPr>
            <a:spLocks noGrp="1"/>
          </p:cNvSpPr>
          <p:nvPr>
            <p:ph type="ftr" sz="quarter" idx="11"/>
          </p:nvPr>
        </p:nvSpPr>
        <p:spPr>
          <a:xfrm>
            <a:off x="201168" y="6356350"/>
            <a:ext cx="4837176" cy="365125"/>
          </a:xfrm>
        </p:spPr>
        <p:txBody>
          <a:bodyPr rtlCol="0"/>
          <a:lstStyle>
            <a:lvl1pPr>
              <a:defRPr>
                <a:solidFill>
                  <a:schemeClr val="bg1"/>
                </a:solidFill>
              </a:defRPr>
            </a:lvl1pPr>
          </a:lstStyle>
          <a:p>
            <a:pPr rtl="0">
              <a:defRPr/>
            </a:pPr>
            <a:r>
              <a:rPr lang="en-GB" noProof="0">
                <a:effectLst>
                  <a:outerShdw blurRad="38100" dist="38100" dir="2700000" algn="tl">
                    <a:srgbClr val="000000">
                      <a:alpha val="43137"/>
                    </a:srgbClr>
                  </a:outerShdw>
                </a:effectLst>
              </a:rPr>
              <a:t>Presentation title</a:t>
            </a:r>
          </a:p>
        </p:txBody>
      </p:sp>
      <p:sp>
        <p:nvSpPr>
          <p:cNvPr id="14" name="Picture Placeholder 12">
            <a:extLst>
              <a:ext uri="{FF2B5EF4-FFF2-40B4-BE49-F238E27FC236}">
                <a16:creationId xmlns="" xmlns:a16="http://schemas.microsoft.com/office/drawing/2014/main" id="{D71BA6F2-2182-4910-8DA6-71E5AB274588}"/>
              </a:ext>
            </a:extLst>
          </p:cNvPr>
          <p:cNvSpPr>
            <a:spLocks noGrp="1"/>
          </p:cNvSpPr>
          <p:nvPr>
            <p:ph type="pic" sz="quarter" idx="13" hasCustomPrompt="1"/>
          </p:nvPr>
        </p:nvSpPr>
        <p:spPr>
          <a:xfrm>
            <a:off x="7086600" y="0"/>
            <a:ext cx="5105400" cy="4533900"/>
          </a:xfrm>
        </p:spPr>
        <p:txBody>
          <a:bodyPr rtlCol="0"/>
          <a:lstStyle>
            <a:lvl1pPr marL="0" indent="0" algn="ctr">
              <a:buNone/>
              <a:defRPr/>
            </a:lvl1pPr>
          </a:lstStyle>
          <a:p>
            <a:pPr rtl="0"/>
            <a:r>
              <a:rPr lang="en-GB" noProof="0"/>
              <a:t>Click to add photo</a:t>
            </a:r>
          </a:p>
        </p:txBody>
      </p:sp>
      <p:sp>
        <p:nvSpPr>
          <p:cNvPr id="17" name="Picture Placeholder 15">
            <a:extLst>
              <a:ext uri="{FF2B5EF4-FFF2-40B4-BE49-F238E27FC236}">
                <a16:creationId xmlns="" xmlns:a16="http://schemas.microsoft.com/office/drawing/2014/main" id="{83DCD7D2-7B94-48E9-9DCA-E72E1BCE4375}"/>
              </a:ext>
            </a:extLst>
          </p:cNvPr>
          <p:cNvSpPr>
            <a:spLocks noGrp="1"/>
          </p:cNvSpPr>
          <p:nvPr>
            <p:ph type="pic" sz="quarter" idx="15" hasCustomPrompt="1"/>
          </p:nvPr>
        </p:nvSpPr>
        <p:spPr>
          <a:xfrm>
            <a:off x="7086598" y="4533900"/>
            <a:ext cx="5105402" cy="2324100"/>
          </a:xfrm>
        </p:spPr>
        <p:txBody>
          <a:bodyPr rtlCol="0"/>
          <a:lstStyle>
            <a:lvl1pPr marL="0" indent="0">
              <a:buNone/>
              <a:defRPr/>
            </a:lvl1pPr>
          </a:lstStyle>
          <a:p>
            <a:pPr rtl="0"/>
            <a:r>
              <a:rPr lang="en-GB" noProof="0"/>
              <a:t>Click to add photo</a:t>
            </a:r>
          </a:p>
        </p:txBody>
      </p:sp>
      <p:sp>
        <p:nvSpPr>
          <p:cNvPr id="10" name="Date Placeholder 3">
            <a:extLst>
              <a:ext uri="{FF2B5EF4-FFF2-40B4-BE49-F238E27FC236}">
                <a16:creationId xmlns="" xmlns:a16="http://schemas.microsoft.com/office/drawing/2014/main" id="{94253B29-520A-4014-A821-4F52F57CBC62}"/>
              </a:ext>
            </a:extLst>
          </p:cNvPr>
          <p:cNvSpPr>
            <a:spLocks noGrp="1"/>
          </p:cNvSpPr>
          <p:nvPr>
            <p:ph type="dt" sz="half" idx="10"/>
          </p:nvPr>
        </p:nvSpPr>
        <p:spPr>
          <a:xfrm>
            <a:off x="7013448" y="6355080"/>
            <a:ext cx="4352544" cy="365125"/>
          </a:xfrm>
        </p:spPr>
        <p:txBody>
          <a:bodyPr rtlCol="0"/>
          <a:lstStyle>
            <a:lvl1pPr>
              <a:defRPr>
                <a:solidFill>
                  <a:schemeClr val="bg1"/>
                </a:solidFill>
              </a:defRPr>
            </a:lvl1pPr>
          </a:lstStyle>
          <a:p>
            <a:pPr rtl="0">
              <a:defRPr/>
            </a:pPr>
            <a:r>
              <a:rPr lang="en-GB" noProof="0">
                <a:effectLst>
                  <a:outerShdw blurRad="38100" dist="38100" dir="2700000" algn="tl">
                    <a:srgbClr val="000000">
                      <a:alpha val="43137"/>
                    </a:srgbClr>
                  </a:outerShdw>
                </a:effectLst>
              </a:rPr>
              <a:t>20XX</a:t>
            </a:r>
          </a:p>
        </p:txBody>
      </p:sp>
      <p:sp>
        <p:nvSpPr>
          <p:cNvPr id="11" name="Slide Number Placeholder 5">
            <a:extLst>
              <a:ext uri="{FF2B5EF4-FFF2-40B4-BE49-F238E27FC236}">
                <a16:creationId xmlns="" xmlns:a16="http://schemas.microsoft.com/office/drawing/2014/main" id="{46B60DEE-1456-46C0-A3E5-4CAF3E128D5B}"/>
              </a:ext>
            </a:extLst>
          </p:cNvPr>
          <p:cNvSpPr>
            <a:spLocks noGrp="1"/>
          </p:cNvSpPr>
          <p:nvPr>
            <p:ph type="sldNum" sz="quarter" idx="12"/>
          </p:nvPr>
        </p:nvSpPr>
        <p:spPr>
          <a:xfrm>
            <a:off x="11365992" y="6356350"/>
            <a:ext cx="630936" cy="365125"/>
          </a:xfrm>
        </p:spPr>
        <p:txBody>
          <a:bodyPr rtlCol="0"/>
          <a:lstStyle>
            <a:lvl1pPr>
              <a:defRPr>
                <a:solidFill>
                  <a:schemeClr val="bg1"/>
                </a:solidFill>
              </a:defRPr>
            </a:lvl1pPr>
          </a:lstStyle>
          <a:p>
            <a:pPr rtl="0">
              <a:defRPr/>
            </a:pPr>
            <a:fld id="{2722F022-211C-4882-844C-086FEA6806AA}" type="slidenum">
              <a:rPr lang="en-GB" noProof="0" smtClean="0">
                <a:effectLst>
                  <a:outerShdw blurRad="38100" dist="38100" dir="2700000" algn="tl">
                    <a:srgbClr val="000000">
                      <a:alpha val="43137"/>
                    </a:srgbClr>
                  </a:outerShdw>
                </a:effectLst>
              </a:rPr>
              <a:pPr>
                <a:defRPr/>
              </a:pPr>
              <a:t>‹#›</a:t>
            </a:fld>
            <a:endParaRPr lang="en-GB" noProof="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784073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24F4DD58-525D-4728-A769-9F38711D57DA}"/>
              </a:ext>
              <a:ext uri="{C183D7F6-B498-43B3-948B-1728B52AA6E4}">
                <adec:decorative xmlns=""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 xmlns:a16="http://schemas.microsoft.com/office/drawing/2014/main" id="{C1F862FE-7A72-432B-9888-FB389D35BDF2}"/>
              </a:ext>
            </a:extLst>
          </p:cNvPr>
          <p:cNvSpPr>
            <a:spLocks noGrp="1"/>
          </p:cNvSpPr>
          <p:nvPr>
            <p:ph type="title" hasCustomPrompt="1"/>
          </p:nvPr>
        </p:nvSpPr>
        <p:spPr>
          <a:xfrm>
            <a:off x="331788" y="875030"/>
            <a:ext cx="2384425" cy="5068570"/>
          </a:xfrm>
        </p:spPr>
        <p:txBody>
          <a:bodyPr rtlCol="0"/>
          <a:lstStyle>
            <a:lvl1pPr>
              <a:lnSpc>
                <a:spcPct val="100000"/>
              </a:lnSpc>
              <a:defRPr spc="-20" baseline="0">
                <a:solidFill>
                  <a:schemeClr val="bg1"/>
                </a:solidFill>
              </a:defRPr>
            </a:lvl1pPr>
          </a:lstStyle>
          <a:p>
            <a:pPr rtl="0"/>
            <a:r>
              <a:rPr lang="en-GB" noProof="0"/>
              <a:t>Click  to add text</a:t>
            </a:r>
          </a:p>
        </p:txBody>
      </p:sp>
      <p:sp>
        <p:nvSpPr>
          <p:cNvPr id="13" name="Footer Placeholder 4">
            <a:extLst>
              <a:ext uri="{FF2B5EF4-FFF2-40B4-BE49-F238E27FC236}">
                <a16:creationId xmlns="" xmlns:a16="http://schemas.microsoft.com/office/drawing/2014/main" id="{A256B58A-EC2F-48AB-BF2D-AB678AF0C027}"/>
              </a:ext>
            </a:extLst>
          </p:cNvPr>
          <p:cNvSpPr>
            <a:spLocks noGrp="1"/>
          </p:cNvSpPr>
          <p:nvPr>
            <p:ph type="ftr" sz="quarter" idx="11"/>
          </p:nvPr>
        </p:nvSpPr>
        <p:spPr>
          <a:xfrm>
            <a:off x="199277" y="6356350"/>
            <a:ext cx="2771138" cy="365125"/>
          </a:xfrm>
        </p:spPr>
        <p:txBody>
          <a:bodyPr rtlCol="0"/>
          <a:lstStyle>
            <a:lvl1pPr>
              <a:defRPr>
                <a:solidFill>
                  <a:schemeClr val="bg1"/>
                </a:solidFill>
              </a:defRPr>
            </a:lvl1pPr>
          </a:lstStyle>
          <a:p>
            <a:pPr rtl="0">
              <a:defRPr/>
            </a:pPr>
            <a:r>
              <a:rPr lang="en-GB" noProof="0"/>
              <a:t>Presentation title</a:t>
            </a:r>
          </a:p>
        </p:txBody>
      </p:sp>
      <p:sp>
        <p:nvSpPr>
          <p:cNvPr id="3" name="Content Placeholder 2">
            <a:extLst>
              <a:ext uri="{FF2B5EF4-FFF2-40B4-BE49-F238E27FC236}">
                <a16:creationId xmlns="" xmlns:a16="http://schemas.microsoft.com/office/drawing/2014/main" id="{99D33DA1-34CB-434E-99AF-EA31D28A1941}"/>
              </a:ext>
            </a:extLst>
          </p:cNvPr>
          <p:cNvSpPr>
            <a:spLocks noGrp="1"/>
          </p:cNvSpPr>
          <p:nvPr>
            <p:ph sz="quarter" idx="14" hasCustomPrompt="1"/>
          </p:nvPr>
        </p:nvSpPr>
        <p:spPr>
          <a:xfrm>
            <a:off x="3302000" y="876300"/>
            <a:ext cx="8607425" cy="4749800"/>
          </a:xfrm>
        </p:spPr>
        <p:txBody>
          <a:bodyPr rtlCol="0"/>
          <a:lstStyle>
            <a:lvl1pPr>
              <a:defRPr/>
            </a:lvl1pPr>
          </a:lstStyle>
          <a:p>
            <a:pPr lvl="0" rtl="0"/>
            <a:r>
              <a:rPr lang="en-GB" noProof="0"/>
              <a:t>Click to add content</a:t>
            </a:r>
          </a:p>
        </p:txBody>
      </p:sp>
      <p:sp>
        <p:nvSpPr>
          <p:cNvPr id="14" name="Date Placeholder 3">
            <a:extLst>
              <a:ext uri="{FF2B5EF4-FFF2-40B4-BE49-F238E27FC236}">
                <a16:creationId xmlns="" xmlns:a16="http://schemas.microsoft.com/office/drawing/2014/main" id="{DB48D9BB-04DF-4542-8DF6-C4C78753805D}"/>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15" name="Slide Number Placeholder 5">
            <a:extLst>
              <a:ext uri="{FF2B5EF4-FFF2-40B4-BE49-F238E27FC236}">
                <a16:creationId xmlns="" xmlns:a16="http://schemas.microsoft.com/office/drawing/2014/main" id="{F22742E1-6009-4FFB-A391-37B987F53002}"/>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589216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183FEABB-56CC-491D-830B-02C0466DABB6}"/>
              </a:ext>
              <a:ext uri="{C183D7F6-B498-43B3-948B-1728B52AA6E4}">
                <adec:decorative xmlns="" xmlns:adec="http://schemas.microsoft.com/office/drawing/2017/decorative" val="1"/>
              </a:ext>
            </a:extLst>
          </p:cNvPr>
          <p:cNvSpPr/>
          <p:nvPr userDrawn="1"/>
        </p:nvSpPr>
        <p:spPr>
          <a:xfrm>
            <a:off x="0" y="0"/>
            <a:ext cx="3048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4" name="Title 3">
            <a:extLst>
              <a:ext uri="{FF2B5EF4-FFF2-40B4-BE49-F238E27FC236}">
                <a16:creationId xmlns="" xmlns:a16="http://schemas.microsoft.com/office/drawing/2014/main" id="{34F3EF5A-453C-4D68-BA86-2FB1DE61C17C}"/>
              </a:ext>
            </a:extLst>
          </p:cNvPr>
          <p:cNvSpPr>
            <a:spLocks noGrp="1"/>
          </p:cNvSpPr>
          <p:nvPr>
            <p:ph type="title" hasCustomPrompt="1"/>
          </p:nvPr>
        </p:nvSpPr>
        <p:spPr>
          <a:xfrm>
            <a:off x="331787" y="996950"/>
            <a:ext cx="2384425" cy="4946650"/>
          </a:xfrm>
        </p:spPr>
        <p:txBody>
          <a:bodyPr rtlCol="0"/>
          <a:lstStyle>
            <a:lvl1pPr>
              <a:lnSpc>
                <a:spcPct val="100000"/>
              </a:lnSpc>
              <a:defRPr spc="-20" baseline="0">
                <a:solidFill>
                  <a:schemeClr val="bg1"/>
                </a:solidFill>
              </a:defRPr>
            </a:lvl1pPr>
          </a:lstStyle>
          <a:p>
            <a:pPr rtl="0"/>
            <a:r>
              <a:rPr lang="en-GB" noProof="0"/>
              <a:t>Click  to add text</a:t>
            </a:r>
          </a:p>
        </p:txBody>
      </p:sp>
      <p:sp>
        <p:nvSpPr>
          <p:cNvPr id="9" name="Footer Placeholder 4">
            <a:extLst>
              <a:ext uri="{FF2B5EF4-FFF2-40B4-BE49-F238E27FC236}">
                <a16:creationId xmlns="" xmlns:a16="http://schemas.microsoft.com/office/drawing/2014/main" id="{59321BA0-41E1-404D-9063-DF281D1865F3}"/>
              </a:ext>
            </a:extLst>
          </p:cNvPr>
          <p:cNvSpPr>
            <a:spLocks noGrp="1"/>
          </p:cNvSpPr>
          <p:nvPr>
            <p:ph type="ftr" sz="quarter" idx="11"/>
          </p:nvPr>
        </p:nvSpPr>
        <p:spPr>
          <a:xfrm>
            <a:off x="199277" y="6356350"/>
            <a:ext cx="2771138" cy="365125"/>
          </a:xfrm>
        </p:spPr>
        <p:txBody>
          <a:bodyPr rtlCol="0"/>
          <a:lstStyle>
            <a:lvl1pPr>
              <a:defRPr>
                <a:solidFill>
                  <a:schemeClr val="bg1"/>
                </a:solidFill>
              </a:defRPr>
            </a:lvl1pPr>
          </a:lstStyle>
          <a:p>
            <a:pPr rtl="0">
              <a:defRPr/>
            </a:pPr>
            <a:r>
              <a:rPr lang="en-GB" noProof="0"/>
              <a:t>Presentation title</a:t>
            </a:r>
          </a:p>
        </p:txBody>
      </p:sp>
      <p:sp>
        <p:nvSpPr>
          <p:cNvPr id="3" name="Content Placeholder 2">
            <a:extLst>
              <a:ext uri="{FF2B5EF4-FFF2-40B4-BE49-F238E27FC236}">
                <a16:creationId xmlns="" xmlns:a16="http://schemas.microsoft.com/office/drawing/2014/main" id="{3671CEA4-8F84-4893-8A45-28DB0AE2068C}"/>
              </a:ext>
            </a:extLst>
          </p:cNvPr>
          <p:cNvSpPr>
            <a:spLocks noGrp="1"/>
          </p:cNvSpPr>
          <p:nvPr>
            <p:ph sz="quarter" idx="14" hasCustomPrompt="1"/>
          </p:nvPr>
        </p:nvSpPr>
        <p:spPr>
          <a:xfrm>
            <a:off x="3422650" y="996950"/>
            <a:ext cx="8367713" cy="4545013"/>
          </a:xfrm>
        </p:spPr>
        <p:txBody>
          <a:bodyPr rtlCol="0"/>
          <a:lstStyle>
            <a:lvl1pPr>
              <a:defRPr/>
            </a:lvl1pPr>
          </a:lstStyle>
          <a:p>
            <a:pPr lvl="0" rtl="0"/>
            <a:r>
              <a:rPr lang="en-GB" noProof="0"/>
              <a:t>Click to add content</a:t>
            </a:r>
          </a:p>
        </p:txBody>
      </p:sp>
      <p:sp>
        <p:nvSpPr>
          <p:cNvPr id="10" name="Date Placeholder 3">
            <a:extLst>
              <a:ext uri="{FF2B5EF4-FFF2-40B4-BE49-F238E27FC236}">
                <a16:creationId xmlns="" xmlns:a16="http://schemas.microsoft.com/office/drawing/2014/main" id="{C99D2EA6-8453-4240-88D1-460E269D8884}"/>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11" name="Slide Number Placeholder 5">
            <a:extLst>
              <a:ext uri="{FF2B5EF4-FFF2-40B4-BE49-F238E27FC236}">
                <a16:creationId xmlns="" xmlns:a16="http://schemas.microsoft.com/office/drawing/2014/main" id="{02DD4984-9B40-488F-B903-2E0419551F49}"/>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773759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6" name="Picture Placeholder 22">
            <a:extLst>
              <a:ext uri="{FF2B5EF4-FFF2-40B4-BE49-F238E27FC236}">
                <a16:creationId xmlns="" xmlns:a16="http://schemas.microsoft.com/office/drawing/2014/main" id="{AD3C5B21-C400-4C50-8684-59543CDC43F2}"/>
              </a:ext>
            </a:extLst>
          </p:cNvPr>
          <p:cNvSpPr>
            <a:spLocks noGrp="1"/>
          </p:cNvSpPr>
          <p:nvPr>
            <p:ph type="pic" sz="quarter" idx="13" hasCustomPrompt="1"/>
          </p:nvPr>
        </p:nvSpPr>
        <p:spPr>
          <a:xfrm>
            <a:off x="-2" y="0"/>
            <a:ext cx="12192000" cy="6858000"/>
          </a:xfrm>
          <a:noFill/>
        </p:spPr>
        <p:txBody>
          <a:bodyPr rtlCol="0"/>
          <a:lstStyle>
            <a:lvl1pPr marL="0" indent="0" algn="ctr">
              <a:buNone/>
              <a:defRPr/>
            </a:lvl1pPr>
          </a:lstStyle>
          <a:p>
            <a:pPr rtl="0"/>
            <a:r>
              <a:rPr lang="en-GB" noProof="0"/>
              <a:t>Click to add photo</a:t>
            </a:r>
          </a:p>
        </p:txBody>
      </p:sp>
      <p:sp>
        <p:nvSpPr>
          <p:cNvPr id="17" name="Title 1">
            <a:extLst>
              <a:ext uri="{FF2B5EF4-FFF2-40B4-BE49-F238E27FC236}">
                <a16:creationId xmlns="" xmlns:a16="http://schemas.microsoft.com/office/drawing/2014/main" id="{F81B040C-8943-4433-BFE9-AFB1F7C9ED4F}"/>
              </a:ext>
            </a:extLst>
          </p:cNvPr>
          <p:cNvSpPr>
            <a:spLocks noGrp="1"/>
          </p:cNvSpPr>
          <p:nvPr>
            <p:ph type="ctrTitle"/>
          </p:nvPr>
        </p:nvSpPr>
        <p:spPr>
          <a:xfrm>
            <a:off x="1177636" y="-2"/>
            <a:ext cx="11014364" cy="4100947"/>
          </a:xfrm>
          <a:gradFill>
            <a:gsLst>
              <a:gs pos="77000">
                <a:srgbClr val="000000">
                  <a:alpha val="30000"/>
                </a:srgbClr>
              </a:gs>
              <a:gs pos="38000">
                <a:srgbClr val="000000">
                  <a:alpha val="20000"/>
                </a:srgbClr>
              </a:gs>
              <a:gs pos="0">
                <a:srgbClr val="000000">
                  <a:alpha val="0"/>
                </a:srgbClr>
              </a:gs>
              <a:gs pos="20000">
                <a:srgbClr val="000000">
                  <a:alpha val="0"/>
                </a:srgbClr>
              </a:gs>
              <a:gs pos="100000">
                <a:srgbClr val="000000">
                  <a:alpha val="30000"/>
                </a:srgbClr>
              </a:gs>
            </a:gsLst>
            <a:lin ang="21594000" scaled="0"/>
          </a:gradFill>
        </p:spPr>
        <p:txBody>
          <a:bodyPr rIns="731520" rtlCol="0">
            <a:normAutofit/>
          </a:bodyPr>
          <a:lstStyle>
            <a:lvl1pPr algn="r">
              <a:defRPr sz="6000">
                <a:solidFill>
                  <a:schemeClr val="bg1"/>
                </a:solidFill>
              </a:defRPr>
            </a:lvl1pPr>
          </a:lstStyle>
          <a:p>
            <a:pPr algn="r" rtl="0"/>
            <a:r>
              <a:rPr lang="en-GB" noProof="0">
                <a:solidFill>
                  <a:srgbClr val="FFFFFF"/>
                </a:solidFill>
                <a:effectLst>
                  <a:outerShdw blurRad="38100" dist="38100" dir="2700000" algn="tl">
                    <a:srgbClr val="000000">
                      <a:alpha val="43137"/>
                    </a:srgbClr>
                  </a:outerShdw>
                </a:effectLst>
              </a:rPr>
              <a:t>Click to edit Master title style</a:t>
            </a:r>
          </a:p>
        </p:txBody>
      </p:sp>
      <p:sp>
        <p:nvSpPr>
          <p:cNvPr id="18" name="Subtitle 2">
            <a:extLst>
              <a:ext uri="{FF2B5EF4-FFF2-40B4-BE49-F238E27FC236}">
                <a16:creationId xmlns="" xmlns:a16="http://schemas.microsoft.com/office/drawing/2014/main" id="{741A6711-44B3-4723-90E5-802B2DBD8616}"/>
              </a:ext>
            </a:extLst>
          </p:cNvPr>
          <p:cNvSpPr>
            <a:spLocks noGrp="1"/>
          </p:cNvSpPr>
          <p:nvPr>
            <p:ph type="subTitle" idx="1"/>
          </p:nvPr>
        </p:nvSpPr>
        <p:spPr>
          <a:xfrm>
            <a:off x="3241963" y="4089656"/>
            <a:ext cx="8950035" cy="2796566"/>
          </a:xfrm>
          <a:gradFill>
            <a:gsLst>
              <a:gs pos="77000">
                <a:srgbClr val="000000">
                  <a:alpha val="30000"/>
                </a:srgbClr>
              </a:gs>
              <a:gs pos="33000">
                <a:srgbClr val="000000">
                  <a:alpha val="20000"/>
                </a:srgbClr>
              </a:gs>
              <a:gs pos="0">
                <a:srgbClr val="000000">
                  <a:alpha val="0"/>
                </a:srgbClr>
              </a:gs>
              <a:gs pos="100000">
                <a:srgbClr val="000000">
                  <a:alpha val="30000"/>
                </a:srgbClr>
              </a:gs>
            </a:gsLst>
            <a:lin ang="21594000" scaled="0"/>
          </a:gradFill>
        </p:spPr>
        <p:txBody>
          <a:bodyPr tIns="640080" rIns="731520" rtlCol="0" anchor="t">
            <a:normAutofit/>
          </a:bodyPr>
          <a:lstStyle>
            <a:lvl1pPr marL="0" indent="0" algn="r">
              <a:buNone/>
              <a:defRPr sz="2800" b="1" baseline="0">
                <a:solidFill>
                  <a:schemeClr val="bg1"/>
                </a:solidFill>
              </a:defRPr>
            </a:lvl1pPr>
          </a:lstStyle>
          <a:p>
            <a:pPr algn="r" rtl="0"/>
            <a:r>
              <a:rPr lang="en-GB" noProof="0">
                <a:solidFill>
                  <a:srgbClr val="FFFFFF"/>
                </a:solidFill>
                <a:effectLst>
                  <a:outerShdw blurRad="38100" dist="38100" dir="2700000" algn="tl">
                    <a:srgbClr val="000000">
                      <a:alpha val="43137"/>
                    </a:srgbClr>
                  </a:outerShdw>
                </a:effectLst>
              </a:rPr>
              <a:t>Click to edit Master subtitle style</a:t>
            </a:r>
          </a:p>
        </p:txBody>
      </p:sp>
      <p:sp>
        <p:nvSpPr>
          <p:cNvPr id="19" name="Footer Placeholder 4">
            <a:extLst>
              <a:ext uri="{FF2B5EF4-FFF2-40B4-BE49-F238E27FC236}">
                <a16:creationId xmlns="" xmlns:a16="http://schemas.microsoft.com/office/drawing/2014/main" id="{B79A2161-66FE-4C11-AD83-5824307CBD6F}"/>
              </a:ext>
            </a:extLst>
          </p:cNvPr>
          <p:cNvSpPr>
            <a:spLocks noGrp="1"/>
          </p:cNvSpPr>
          <p:nvPr>
            <p:ph type="ftr" sz="quarter" idx="11"/>
          </p:nvPr>
        </p:nvSpPr>
        <p:spPr>
          <a:xfrm>
            <a:off x="201168" y="6356350"/>
            <a:ext cx="4837176" cy="365125"/>
          </a:xfrm>
        </p:spPr>
        <p:txBody>
          <a:bodyPr rtlCol="0"/>
          <a:lstStyle>
            <a:lvl1pPr>
              <a:defRPr>
                <a:solidFill>
                  <a:schemeClr val="bg1"/>
                </a:solidFill>
              </a:defRPr>
            </a:lvl1pPr>
          </a:lstStyle>
          <a:p>
            <a:pPr rtl="0">
              <a:defRPr/>
            </a:pPr>
            <a:r>
              <a:rPr lang="en-GB" noProof="0">
                <a:effectLst>
                  <a:outerShdw blurRad="38100" dist="38100" dir="2700000" algn="tl">
                    <a:srgbClr val="000000">
                      <a:alpha val="43137"/>
                    </a:srgbClr>
                  </a:outerShdw>
                </a:effectLst>
              </a:rPr>
              <a:t>Presentation title</a:t>
            </a:r>
          </a:p>
        </p:txBody>
      </p:sp>
      <p:sp>
        <p:nvSpPr>
          <p:cNvPr id="20" name="Date Placeholder 3">
            <a:extLst>
              <a:ext uri="{FF2B5EF4-FFF2-40B4-BE49-F238E27FC236}">
                <a16:creationId xmlns="" xmlns:a16="http://schemas.microsoft.com/office/drawing/2014/main" id="{91399727-F37D-4748-90E8-B5B6F5312FF1}"/>
              </a:ext>
            </a:extLst>
          </p:cNvPr>
          <p:cNvSpPr>
            <a:spLocks noGrp="1"/>
          </p:cNvSpPr>
          <p:nvPr>
            <p:ph type="dt" sz="half" idx="10"/>
          </p:nvPr>
        </p:nvSpPr>
        <p:spPr>
          <a:xfrm>
            <a:off x="7013448" y="6355080"/>
            <a:ext cx="4352544" cy="365125"/>
          </a:xfrm>
        </p:spPr>
        <p:txBody>
          <a:bodyPr rtlCol="0"/>
          <a:lstStyle>
            <a:lvl1pPr>
              <a:defRPr>
                <a:solidFill>
                  <a:schemeClr val="bg1"/>
                </a:solidFill>
              </a:defRPr>
            </a:lvl1pPr>
          </a:lstStyle>
          <a:p>
            <a:pPr rtl="0">
              <a:defRPr/>
            </a:pPr>
            <a:r>
              <a:rPr lang="en-GB" noProof="0">
                <a:effectLst>
                  <a:outerShdw blurRad="38100" dist="38100" dir="2700000" algn="tl">
                    <a:srgbClr val="000000">
                      <a:alpha val="43137"/>
                    </a:srgbClr>
                  </a:outerShdw>
                </a:effectLst>
              </a:rPr>
              <a:t>20XX</a:t>
            </a:r>
          </a:p>
        </p:txBody>
      </p:sp>
      <p:sp>
        <p:nvSpPr>
          <p:cNvPr id="21" name="Slide Number Placeholder 5">
            <a:extLst>
              <a:ext uri="{FF2B5EF4-FFF2-40B4-BE49-F238E27FC236}">
                <a16:creationId xmlns="" xmlns:a16="http://schemas.microsoft.com/office/drawing/2014/main" id="{B9DE4FD1-0950-4A6A-8167-F0E9C622D106}"/>
              </a:ext>
            </a:extLst>
          </p:cNvPr>
          <p:cNvSpPr>
            <a:spLocks noGrp="1"/>
          </p:cNvSpPr>
          <p:nvPr>
            <p:ph type="sldNum" sz="quarter" idx="12"/>
          </p:nvPr>
        </p:nvSpPr>
        <p:spPr>
          <a:xfrm>
            <a:off x="11365992" y="6356350"/>
            <a:ext cx="630936" cy="365125"/>
          </a:xfrm>
        </p:spPr>
        <p:txBody>
          <a:bodyPr rtlCol="0"/>
          <a:lstStyle>
            <a:lvl1pPr>
              <a:defRPr>
                <a:solidFill>
                  <a:schemeClr val="bg1"/>
                </a:solidFill>
              </a:defRPr>
            </a:lvl1pPr>
          </a:lstStyle>
          <a:p>
            <a:pPr rtl="0">
              <a:defRPr/>
            </a:pPr>
            <a:fld id="{CD6D940D-6D44-4DF9-9322-B4B11F7EDCD0}" type="slidenum">
              <a:rPr lang="en-GB" noProof="0" smtClean="0">
                <a:effectLst>
                  <a:outerShdw blurRad="38100" dist="38100" dir="2700000" algn="tl">
                    <a:srgbClr val="000000">
                      <a:alpha val="43137"/>
                    </a:srgbClr>
                  </a:outerShdw>
                </a:effectLst>
              </a:rPr>
              <a:pPr>
                <a:defRPr/>
              </a:pPr>
              <a:t>‹#›</a:t>
            </a:fld>
            <a:endParaRPr lang="en-GB" noProof="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0471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34A42DEE-636F-4A79-B56A-5AF989E1FDC5}"/>
              </a:ext>
              <a:ext uri="{C183D7F6-B498-43B3-948B-1728B52AA6E4}">
                <adec:decorative xmlns=""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 xmlns:a16="http://schemas.microsoft.com/office/drawing/2014/main" id="{B75C9195-04C9-4D9A-B613-44A5F5900DBD}"/>
              </a:ext>
            </a:extLst>
          </p:cNvPr>
          <p:cNvSpPr>
            <a:spLocks noGrp="1"/>
          </p:cNvSpPr>
          <p:nvPr>
            <p:ph type="title" hasCustomPrompt="1"/>
          </p:nvPr>
        </p:nvSpPr>
        <p:spPr>
          <a:xfrm>
            <a:off x="1002983" y="194783"/>
            <a:ext cx="9421177" cy="769493"/>
          </a:xfrm>
        </p:spPr>
        <p:txBody>
          <a:bodyPr rtlCol="0" anchor="ctr"/>
          <a:lstStyle>
            <a:lvl1pPr>
              <a:lnSpc>
                <a:spcPct val="100000"/>
              </a:lnSpc>
              <a:defRPr spc="-20" baseline="0">
                <a:solidFill>
                  <a:schemeClr val="bg1"/>
                </a:solidFill>
              </a:defRPr>
            </a:lvl1pPr>
          </a:lstStyle>
          <a:p>
            <a:pPr rtl="0"/>
            <a:r>
              <a:rPr lang="en-GB" noProof="0"/>
              <a:t>Click to add title</a:t>
            </a:r>
          </a:p>
        </p:txBody>
      </p:sp>
      <p:sp>
        <p:nvSpPr>
          <p:cNvPr id="8" name="Content Placeholder 7">
            <a:extLst>
              <a:ext uri="{FF2B5EF4-FFF2-40B4-BE49-F238E27FC236}">
                <a16:creationId xmlns="" xmlns:a16="http://schemas.microsoft.com/office/drawing/2014/main" id="{4C5A662A-E279-494E-8389-ADC6E870E38D}"/>
              </a:ext>
            </a:extLst>
          </p:cNvPr>
          <p:cNvSpPr>
            <a:spLocks noGrp="1"/>
          </p:cNvSpPr>
          <p:nvPr>
            <p:ph sz="quarter" idx="14" hasCustomPrompt="1"/>
          </p:nvPr>
        </p:nvSpPr>
        <p:spPr>
          <a:xfrm>
            <a:off x="931863" y="1695450"/>
            <a:ext cx="10328275" cy="4314825"/>
          </a:xfrm>
        </p:spPr>
        <p:txBody>
          <a:bodyPr rtlCol="0"/>
          <a:lstStyle>
            <a:lvl1pPr>
              <a:defRPr/>
            </a:lvl1pPr>
          </a:lstStyle>
          <a:p>
            <a:pPr lvl="0" rtl="0"/>
            <a:r>
              <a:rPr lang="en-GB" noProof="0"/>
              <a:t>Click to add content</a:t>
            </a:r>
          </a:p>
        </p:txBody>
      </p:sp>
      <p:sp>
        <p:nvSpPr>
          <p:cNvPr id="4" name="Footer Placeholder 4">
            <a:extLst>
              <a:ext uri="{FF2B5EF4-FFF2-40B4-BE49-F238E27FC236}">
                <a16:creationId xmlns="" xmlns:a16="http://schemas.microsoft.com/office/drawing/2014/main" id="{1420B3F9-9DEF-4500-91D7-25F0B5E91FBF}"/>
              </a:ext>
            </a:extLst>
          </p:cNvPr>
          <p:cNvSpPr>
            <a:spLocks noGrp="1"/>
          </p:cNvSpPr>
          <p:nvPr>
            <p:ph type="ftr" sz="quarter" idx="11"/>
          </p:nvPr>
        </p:nvSpPr>
        <p:spPr>
          <a:xfrm>
            <a:off x="201168" y="6356350"/>
            <a:ext cx="4837176" cy="365125"/>
          </a:xfrm>
        </p:spPr>
        <p:txBody>
          <a:bodyPr rtlCol="0"/>
          <a:lstStyle>
            <a:lvl1pPr>
              <a:defRPr/>
            </a:lvl1pPr>
          </a:lstStyle>
          <a:p>
            <a:pPr rtl="0"/>
            <a:r>
              <a:rPr lang="en-GB" noProof="0">
                <a:solidFill>
                  <a:prstClr val="black"/>
                </a:solidFill>
              </a:rPr>
              <a:t>Presentation title</a:t>
            </a:r>
          </a:p>
        </p:txBody>
      </p:sp>
      <p:sp>
        <p:nvSpPr>
          <p:cNvPr id="5" name="Date Placeholder 3">
            <a:extLst>
              <a:ext uri="{FF2B5EF4-FFF2-40B4-BE49-F238E27FC236}">
                <a16:creationId xmlns="" xmlns:a16="http://schemas.microsoft.com/office/drawing/2014/main" id="{05E504E9-EAD2-4BE5-9736-CED43FF24552}"/>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6" name="Slide Number Placeholder 5">
            <a:extLst>
              <a:ext uri="{FF2B5EF4-FFF2-40B4-BE49-F238E27FC236}">
                <a16:creationId xmlns="" xmlns:a16="http://schemas.microsoft.com/office/drawing/2014/main" id="{8C3EB613-AF5E-423F-A78B-94F856BF646A}"/>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271998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rtl="0"/>
            <a:r>
              <a:rPr lang="en-GB" noProof="0" smtClean="0"/>
              <a:t>20XX</a:t>
            </a:r>
            <a:endParaRPr lang="en-GB" noProof="0"/>
          </a:p>
        </p:txBody>
      </p:sp>
      <p:sp>
        <p:nvSpPr>
          <p:cNvPr id="5" name="Footer Placeholder 4"/>
          <p:cNvSpPr>
            <a:spLocks noGrp="1"/>
          </p:cNvSpPr>
          <p:nvPr>
            <p:ph type="ftr" sz="quarter" idx="11"/>
          </p:nvPr>
        </p:nvSpPr>
        <p:spPr/>
        <p:txBody>
          <a:bodyPr/>
          <a:lstStyle/>
          <a:p>
            <a:pPr rtl="0"/>
            <a:r>
              <a:rPr lang="en-GB" sz="1050" noProof="0" smtClean="0"/>
              <a:t>Presentation title</a:t>
            </a:r>
            <a:endParaRPr lang="en-GB" sz="1050" noProof="0"/>
          </a:p>
        </p:txBody>
      </p:sp>
      <p:sp>
        <p:nvSpPr>
          <p:cNvPr id="6" name="Slide Number Placeholder 5"/>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2181220246"/>
      </p:ext>
    </p:extLst>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C6F922A0-5527-4314-A2EA-E5CF34EF9434}"/>
              </a:ext>
              <a:ext uri="{C183D7F6-B498-43B3-948B-1728B52AA6E4}">
                <adec:decorative xmlns=""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rtlCol="0" anchor="ctr"/>
          <a:lstStyle>
            <a:lvl1pPr>
              <a:lnSpc>
                <a:spcPct val="100000"/>
              </a:lnSpc>
              <a:defRPr spc="-20" baseline="0">
                <a:solidFill>
                  <a:schemeClr val="bg1"/>
                </a:solidFill>
              </a:defRPr>
            </a:lvl1pPr>
          </a:lstStyle>
          <a:p>
            <a:pPr rtl="0"/>
            <a:r>
              <a:rPr lang="en-GB" noProof="0"/>
              <a:t>Click to add title</a:t>
            </a:r>
          </a:p>
        </p:txBody>
      </p:sp>
      <p:sp>
        <p:nvSpPr>
          <p:cNvPr id="9" name="Content Placeholder 8">
            <a:extLst>
              <a:ext uri="{FF2B5EF4-FFF2-40B4-BE49-F238E27FC236}">
                <a16:creationId xmlns=""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rtlCol="0"/>
          <a:lstStyle>
            <a:lvl1pPr>
              <a:defRPr/>
            </a:lvl1pPr>
          </a:lstStyle>
          <a:p>
            <a:pPr lvl="0" rtl="0"/>
            <a:r>
              <a:rPr lang="en-GB" noProof="0"/>
              <a:t>Click to add content</a:t>
            </a:r>
          </a:p>
        </p:txBody>
      </p:sp>
      <p:sp>
        <p:nvSpPr>
          <p:cNvPr id="4" name="Footer Placeholder 4">
            <a:extLst>
              <a:ext uri="{FF2B5EF4-FFF2-40B4-BE49-F238E27FC236}">
                <a16:creationId xmlns="" xmlns:a16="http://schemas.microsoft.com/office/drawing/2014/main" id="{771E7CA1-3FAA-4961-8BAC-93AB2EF6526B}"/>
              </a:ext>
            </a:extLst>
          </p:cNvPr>
          <p:cNvSpPr>
            <a:spLocks noGrp="1"/>
          </p:cNvSpPr>
          <p:nvPr>
            <p:ph type="ftr" sz="quarter" idx="11"/>
          </p:nvPr>
        </p:nvSpPr>
        <p:spPr>
          <a:xfrm>
            <a:off x="201168" y="6356350"/>
            <a:ext cx="4837176" cy="365125"/>
          </a:xfrm>
        </p:spPr>
        <p:txBody>
          <a:bodyPr rtlCol="0"/>
          <a:lstStyle>
            <a:lvl1pPr>
              <a:defRPr/>
            </a:lvl1pPr>
          </a:lstStyle>
          <a:p>
            <a:pPr rtl="0"/>
            <a:r>
              <a:rPr lang="en-GB" noProof="0">
                <a:solidFill>
                  <a:prstClr val="black"/>
                </a:solidFill>
              </a:rPr>
              <a:t>Presentation title</a:t>
            </a:r>
          </a:p>
        </p:txBody>
      </p:sp>
      <p:sp>
        <p:nvSpPr>
          <p:cNvPr id="5" name="Date Placeholder 3">
            <a:extLst>
              <a:ext uri="{FF2B5EF4-FFF2-40B4-BE49-F238E27FC236}">
                <a16:creationId xmlns="" xmlns:a16="http://schemas.microsoft.com/office/drawing/2014/main" id="{520CC547-8B7E-4C4B-9B2A-04BD498A71C2}"/>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6" name="Slide Number Placeholder 5">
            <a:extLst>
              <a:ext uri="{FF2B5EF4-FFF2-40B4-BE49-F238E27FC236}">
                <a16:creationId xmlns=""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2 Columns">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D5F516FD-E4AF-4BA2-902A-DA4674655726}"/>
              </a:ext>
              <a:ext uri="{C183D7F6-B498-43B3-948B-1728B52AA6E4}">
                <adec:decorative xmlns=""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2" name="Title 1">
            <a:extLst>
              <a:ext uri="{FF2B5EF4-FFF2-40B4-BE49-F238E27FC236}">
                <a16:creationId xmlns="" xmlns:a16="http://schemas.microsoft.com/office/drawing/2014/main" id="{07F0F480-E13D-4322-ADF4-56769DC5AFF3}"/>
              </a:ext>
            </a:extLst>
          </p:cNvPr>
          <p:cNvSpPr>
            <a:spLocks noGrp="1"/>
          </p:cNvSpPr>
          <p:nvPr>
            <p:ph type="title" hasCustomPrompt="1"/>
          </p:nvPr>
        </p:nvSpPr>
        <p:spPr>
          <a:xfrm>
            <a:off x="1249680" y="190500"/>
            <a:ext cx="10036292" cy="773776"/>
          </a:xfrm>
        </p:spPr>
        <p:txBody>
          <a:bodyPr rtlCol="0" anchor="ctr"/>
          <a:lstStyle>
            <a:lvl1pPr algn="r">
              <a:lnSpc>
                <a:spcPct val="100000"/>
              </a:lnSpc>
              <a:defRPr spc="-20" baseline="0">
                <a:solidFill>
                  <a:schemeClr val="bg1"/>
                </a:solidFill>
              </a:defRPr>
            </a:lvl1pPr>
          </a:lstStyle>
          <a:p>
            <a:pPr rtl="0"/>
            <a:r>
              <a:rPr lang="en-GB" noProof="0"/>
              <a:t>Click to add title</a:t>
            </a:r>
          </a:p>
        </p:txBody>
      </p:sp>
      <p:sp>
        <p:nvSpPr>
          <p:cNvPr id="12" name="Text Placeholder 30">
            <a:extLst>
              <a:ext uri="{FF2B5EF4-FFF2-40B4-BE49-F238E27FC236}">
                <a16:creationId xmlns="" xmlns:a16="http://schemas.microsoft.com/office/drawing/2014/main" id="{7F0BA818-CA3B-46FD-9A79-7BDC1D9CA710}"/>
              </a:ext>
            </a:extLst>
          </p:cNvPr>
          <p:cNvSpPr>
            <a:spLocks noGrp="1"/>
          </p:cNvSpPr>
          <p:nvPr>
            <p:ph type="body" sz="quarter" idx="14" hasCustomPrompt="1"/>
          </p:nvPr>
        </p:nvSpPr>
        <p:spPr>
          <a:xfrm>
            <a:off x="1209243" y="1764139"/>
            <a:ext cx="4756714" cy="597604"/>
          </a:xfrm>
          <a:prstGeom prst="rect">
            <a:avLst/>
          </a:prstGeom>
        </p:spPr>
        <p:txBody>
          <a:bodyPr rtlCol="0"/>
          <a:lstStyle>
            <a:lvl1pPr marL="0" indent="0">
              <a:buNone/>
              <a:defRPr sz="2400" b="1">
                <a:solidFill>
                  <a:schemeClr val="accent2"/>
                </a:solidFill>
              </a:defRPr>
            </a:lvl1pPr>
          </a:lstStyle>
          <a:p>
            <a:pPr lvl="0" rtl="0"/>
            <a:r>
              <a:rPr lang="en-GB" noProof="0"/>
              <a:t>Click to add subtitle</a:t>
            </a:r>
          </a:p>
        </p:txBody>
      </p:sp>
      <p:sp>
        <p:nvSpPr>
          <p:cNvPr id="17" name="Text Placeholder 15">
            <a:extLst>
              <a:ext uri="{FF2B5EF4-FFF2-40B4-BE49-F238E27FC236}">
                <a16:creationId xmlns="" xmlns:a16="http://schemas.microsoft.com/office/drawing/2014/main" id="{4EAD007E-B9BB-4C9F-BDC8-127A77F0F96D}"/>
              </a:ext>
            </a:extLst>
          </p:cNvPr>
          <p:cNvSpPr>
            <a:spLocks noGrp="1"/>
          </p:cNvSpPr>
          <p:nvPr>
            <p:ph type="body" sz="quarter" idx="17" hasCustomPrompt="1"/>
          </p:nvPr>
        </p:nvSpPr>
        <p:spPr>
          <a:xfrm>
            <a:off x="1209243" y="2374900"/>
            <a:ext cx="4756714" cy="3365500"/>
          </a:xfrm>
        </p:spPr>
        <p:txBody>
          <a:bodyPr rtlCol="0">
            <a:normAutofit/>
          </a:bodyPr>
          <a:lstStyle>
            <a:lvl1pPr>
              <a:defRPr sz="2000"/>
            </a:lvl1pPr>
          </a:lstStyle>
          <a:p>
            <a:pPr lvl="0" rtl="0"/>
            <a:r>
              <a:rPr lang="en-GB" noProof="0"/>
              <a:t>Click to add text</a:t>
            </a:r>
          </a:p>
        </p:txBody>
      </p:sp>
      <p:sp>
        <p:nvSpPr>
          <p:cNvPr id="14" name="Text Placeholder 30">
            <a:extLst>
              <a:ext uri="{FF2B5EF4-FFF2-40B4-BE49-F238E27FC236}">
                <a16:creationId xmlns="" xmlns:a16="http://schemas.microsoft.com/office/drawing/2014/main" id="{9ECBA1DE-781A-4AA7-86CA-0EBE52A9B417}"/>
              </a:ext>
            </a:extLst>
          </p:cNvPr>
          <p:cNvSpPr>
            <a:spLocks noGrp="1"/>
          </p:cNvSpPr>
          <p:nvPr>
            <p:ph type="body" sz="quarter" idx="16" hasCustomPrompt="1"/>
          </p:nvPr>
        </p:nvSpPr>
        <p:spPr>
          <a:xfrm>
            <a:off x="6257467" y="1764031"/>
            <a:ext cx="4756714" cy="597604"/>
          </a:xfrm>
          <a:prstGeom prst="rect">
            <a:avLst/>
          </a:prstGeom>
        </p:spPr>
        <p:txBody>
          <a:bodyPr rtlCol="0"/>
          <a:lstStyle>
            <a:lvl1pPr marL="0" indent="0">
              <a:buNone/>
              <a:defRPr sz="2400" b="1">
                <a:solidFill>
                  <a:schemeClr val="accent2"/>
                </a:solidFill>
              </a:defRPr>
            </a:lvl1pPr>
          </a:lstStyle>
          <a:p>
            <a:pPr lvl="0" rtl="0"/>
            <a:r>
              <a:rPr lang="en-GB" noProof="0"/>
              <a:t>Click to add subtitle</a:t>
            </a:r>
          </a:p>
        </p:txBody>
      </p:sp>
      <p:sp>
        <p:nvSpPr>
          <p:cNvPr id="18" name="Text Placeholder 15">
            <a:extLst>
              <a:ext uri="{FF2B5EF4-FFF2-40B4-BE49-F238E27FC236}">
                <a16:creationId xmlns="" xmlns:a16="http://schemas.microsoft.com/office/drawing/2014/main" id="{53A9CA10-3BBC-41E7-A34E-C6CCFEC8205E}"/>
              </a:ext>
            </a:extLst>
          </p:cNvPr>
          <p:cNvSpPr>
            <a:spLocks noGrp="1"/>
          </p:cNvSpPr>
          <p:nvPr>
            <p:ph type="body" sz="quarter" idx="18" hasCustomPrompt="1"/>
          </p:nvPr>
        </p:nvSpPr>
        <p:spPr>
          <a:xfrm>
            <a:off x="6257467" y="2374900"/>
            <a:ext cx="4756714" cy="3365500"/>
          </a:xfrm>
        </p:spPr>
        <p:txBody>
          <a:bodyPr rtlCol="0">
            <a:normAutofit/>
          </a:bodyPr>
          <a:lstStyle>
            <a:lvl1pPr>
              <a:defRPr sz="2000"/>
            </a:lvl1pPr>
          </a:lstStyle>
          <a:p>
            <a:pPr lvl="0" rtl="0"/>
            <a:r>
              <a:rPr lang="en-GB" noProof="0"/>
              <a:t>Click to add text</a:t>
            </a:r>
          </a:p>
        </p:txBody>
      </p:sp>
      <p:sp>
        <p:nvSpPr>
          <p:cNvPr id="6" name="Footer Placeholder 4">
            <a:extLst>
              <a:ext uri="{FF2B5EF4-FFF2-40B4-BE49-F238E27FC236}">
                <a16:creationId xmlns="" xmlns:a16="http://schemas.microsoft.com/office/drawing/2014/main" id="{27F3D4E9-1171-434D-AA71-EA27F72E0D99}"/>
              </a:ext>
            </a:extLst>
          </p:cNvPr>
          <p:cNvSpPr>
            <a:spLocks noGrp="1"/>
          </p:cNvSpPr>
          <p:nvPr>
            <p:ph type="ftr" sz="quarter" idx="11"/>
          </p:nvPr>
        </p:nvSpPr>
        <p:spPr>
          <a:xfrm>
            <a:off x="201168" y="6356350"/>
            <a:ext cx="4837176"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kern="1200" cap="none" spc="0" normalizeH="0" noProof="0">
                <a:ln>
                  <a:noFill/>
                </a:ln>
                <a:solidFill>
                  <a:prstClr val="black"/>
                </a:solidFill>
                <a:effectLst/>
                <a:uLnTx/>
                <a:uFillTx/>
                <a:latin typeface="Avenir Next LT Pro"/>
                <a:ea typeface="+mn-ea"/>
                <a:cs typeface="+mn-cs"/>
              </a:rPr>
              <a:t>Presentation title</a:t>
            </a:r>
          </a:p>
        </p:txBody>
      </p:sp>
      <p:sp>
        <p:nvSpPr>
          <p:cNvPr id="7" name="Date Placeholder 3">
            <a:extLst>
              <a:ext uri="{FF2B5EF4-FFF2-40B4-BE49-F238E27FC236}">
                <a16:creationId xmlns="" xmlns:a16="http://schemas.microsoft.com/office/drawing/2014/main" id="{57A29A0D-15CB-4460-9435-7E7D645346A5}"/>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8" name="Slide Number Placeholder 5">
            <a:extLst>
              <a:ext uri="{FF2B5EF4-FFF2-40B4-BE49-F238E27FC236}">
                <a16:creationId xmlns="" xmlns:a16="http://schemas.microsoft.com/office/drawing/2014/main" id="{8B6F95C2-7834-44D3-B93B-79D944E1283C}"/>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309362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3 Columns">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EE97352E-C52D-43BE-BCE2-2D71FE0353EF}"/>
              </a:ext>
              <a:ext uri="{C183D7F6-B498-43B3-948B-1728B52AA6E4}">
                <adec:decorative xmlns=""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7" name="Title 6">
            <a:extLst>
              <a:ext uri="{FF2B5EF4-FFF2-40B4-BE49-F238E27FC236}">
                <a16:creationId xmlns="" xmlns:a16="http://schemas.microsoft.com/office/drawing/2014/main" id="{92051A8D-592F-40C1-A65D-E1F17B07C94A}"/>
              </a:ext>
            </a:extLst>
          </p:cNvPr>
          <p:cNvSpPr>
            <a:spLocks noGrp="1"/>
          </p:cNvSpPr>
          <p:nvPr>
            <p:ph type="title" hasCustomPrompt="1"/>
          </p:nvPr>
        </p:nvSpPr>
        <p:spPr>
          <a:xfrm>
            <a:off x="1879600" y="183988"/>
            <a:ext cx="9406372" cy="803380"/>
          </a:xfrm>
        </p:spPr>
        <p:txBody>
          <a:bodyPr rtlCol="0" anchor="ctr"/>
          <a:lstStyle>
            <a:lvl1pPr algn="r">
              <a:lnSpc>
                <a:spcPct val="100000"/>
              </a:lnSpc>
              <a:defRPr spc="-20" baseline="0">
                <a:solidFill>
                  <a:schemeClr val="bg1"/>
                </a:solidFill>
              </a:defRPr>
            </a:lvl1pPr>
          </a:lstStyle>
          <a:p>
            <a:pPr rtl="0"/>
            <a:r>
              <a:rPr lang="en-GB" noProof="0"/>
              <a:t>Click to add title</a:t>
            </a:r>
          </a:p>
        </p:txBody>
      </p:sp>
      <p:sp>
        <p:nvSpPr>
          <p:cNvPr id="8" name="Text Placeholder 30">
            <a:extLst>
              <a:ext uri="{FF2B5EF4-FFF2-40B4-BE49-F238E27FC236}">
                <a16:creationId xmlns="" xmlns:a16="http://schemas.microsoft.com/office/drawing/2014/main" id="{CF4C4703-C9D4-483C-8E41-17BB7193D010}"/>
              </a:ext>
            </a:extLst>
          </p:cNvPr>
          <p:cNvSpPr>
            <a:spLocks noGrp="1"/>
          </p:cNvSpPr>
          <p:nvPr>
            <p:ph type="body" sz="quarter" idx="14" hasCustomPrompt="1"/>
          </p:nvPr>
        </p:nvSpPr>
        <p:spPr>
          <a:xfrm>
            <a:off x="851300" y="1764193"/>
            <a:ext cx="3327366" cy="597604"/>
          </a:xfrm>
          <a:prstGeom prst="rect">
            <a:avLst/>
          </a:prstGeom>
        </p:spPr>
        <p:txBody>
          <a:bodyPr rtlCol="0"/>
          <a:lstStyle>
            <a:lvl1pPr marL="0" indent="0">
              <a:buNone/>
              <a:defRPr sz="2400" b="1">
                <a:solidFill>
                  <a:schemeClr val="accent2"/>
                </a:solidFill>
              </a:defRPr>
            </a:lvl1pPr>
          </a:lstStyle>
          <a:p>
            <a:pPr lvl="0" rtl="0"/>
            <a:r>
              <a:rPr lang="en-GB" noProof="0"/>
              <a:t>Click to add subtitle</a:t>
            </a:r>
          </a:p>
        </p:txBody>
      </p:sp>
      <p:sp>
        <p:nvSpPr>
          <p:cNvPr id="14" name="Text Placeholder 15">
            <a:extLst>
              <a:ext uri="{FF2B5EF4-FFF2-40B4-BE49-F238E27FC236}">
                <a16:creationId xmlns="" xmlns:a16="http://schemas.microsoft.com/office/drawing/2014/main" id="{7393281D-B77A-4BB8-A3E2-49E0F1259DA9}"/>
              </a:ext>
            </a:extLst>
          </p:cNvPr>
          <p:cNvSpPr>
            <a:spLocks noGrp="1"/>
          </p:cNvSpPr>
          <p:nvPr>
            <p:ph type="body" sz="quarter" idx="19" hasCustomPrompt="1"/>
          </p:nvPr>
        </p:nvSpPr>
        <p:spPr>
          <a:xfrm>
            <a:off x="851193" y="2374899"/>
            <a:ext cx="3327366" cy="3485573"/>
          </a:xfrm>
        </p:spPr>
        <p:txBody>
          <a:bodyPr rtlCol="0">
            <a:normAutofit/>
          </a:bodyPr>
          <a:lstStyle>
            <a:lvl1pPr>
              <a:defRPr sz="2000"/>
            </a:lvl1pPr>
          </a:lstStyle>
          <a:p>
            <a:pPr lvl="0" rtl="0"/>
            <a:r>
              <a:rPr lang="en-GB" noProof="0"/>
              <a:t>Click to add text</a:t>
            </a:r>
          </a:p>
        </p:txBody>
      </p:sp>
      <p:sp>
        <p:nvSpPr>
          <p:cNvPr id="12" name="Text Placeholder 30">
            <a:extLst>
              <a:ext uri="{FF2B5EF4-FFF2-40B4-BE49-F238E27FC236}">
                <a16:creationId xmlns="" xmlns:a16="http://schemas.microsoft.com/office/drawing/2014/main" id="{6B205DED-723B-48E3-AE9F-556696225CAA}"/>
              </a:ext>
            </a:extLst>
          </p:cNvPr>
          <p:cNvSpPr>
            <a:spLocks noGrp="1"/>
          </p:cNvSpPr>
          <p:nvPr>
            <p:ph type="body" sz="quarter" idx="18" hasCustomPrompt="1"/>
          </p:nvPr>
        </p:nvSpPr>
        <p:spPr>
          <a:xfrm>
            <a:off x="4432317" y="1764193"/>
            <a:ext cx="3327366" cy="597604"/>
          </a:xfrm>
          <a:prstGeom prst="rect">
            <a:avLst/>
          </a:prstGeom>
        </p:spPr>
        <p:txBody>
          <a:bodyPr rtlCol="0"/>
          <a:lstStyle>
            <a:lvl1pPr marL="0" indent="0">
              <a:buNone/>
              <a:defRPr sz="2400" b="1">
                <a:solidFill>
                  <a:schemeClr val="accent2"/>
                </a:solidFill>
              </a:defRPr>
            </a:lvl1pPr>
          </a:lstStyle>
          <a:p>
            <a:pPr lvl="0" rtl="0"/>
            <a:r>
              <a:rPr lang="en-GB" noProof="0"/>
              <a:t>Click to add subtitle</a:t>
            </a:r>
          </a:p>
        </p:txBody>
      </p:sp>
      <p:sp>
        <p:nvSpPr>
          <p:cNvPr id="15" name="Text Placeholder 15">
            <a:extLst>
              <a:ext uri="{FF2B5EF4-FFF2-40B4-BE49-F238E27FC236}">
                <a16:creationId xmlns="" xmlns:a16="http://schemas.microsoft.com/office/drawing/2014/main" id="{77D63D24-8466-44F3-898F-5CBC42C7681F}"/>
              </a:ext>
            </a:extLst>
          </p:cNvPr>
          <p:cNvSpPr>
            <a:spLocks noGrp="1"/>
          </p:cNvSpPr>
          <p:nvPr>
            <p:ph type="body" sz="quarter" idx="20" hasCustomPrompt="1"/>
          </p:nvPr>
        </p:nvSpPr>
        <p:spPr>
          <a:xfrm>
            <a:off x="4432317" y="2374899"/>
            <a:ext cx="3327366" cy="3485573"/>
          </a:xfrm>
        </p:spPr>
        <p:txBody>
          <a:bodyPr rtlCol="0">
            <a:normAutofit/>
          </a:bodyPr>
          <a:lstStyle>
            <a:lvl1pPr>
              <a:defRPr sz="2000"/>
            </a:lvl1pPr>
          </a:lstStyle>
          <a:p>
            <a:pPr lvl="0" rtl="0"/>
            <a:r>
              <a:rPr lang="en-GB" noProof="0"/>
              <a:t>Click to add text</a:t>
            </a:r>
          </a:p>
        </p:txBody>
      </p:sp>
      <p:sp>
        <p:nvSpPr>
          <p:cNvPr id="10" name="Text Placeholder 30">
            <a:extLst>
              <a:ext uri="{FF2B5EF4-FFF2-40B4-BE49-F238E27FC236}">
                <a16:creationId xmlns="" xmlns:a16="http://schemas.microsoft.com/office/drawing/2014/main" id="{F600D1D1-B6A8-4A4E-BC6A-897FE089CBEC}"/>
              </a:ext>
            </a:extLst>
          </p:cNvPr>
          <p:cNvSpPr>
            <a:spLocks noGrp="1"/>
          </p:cNvSpPr>
          <p:nvPr>
            <p:ph type="body" sz="quarter" idx="16" hasCustomPrompt="1"/>
          </p:nvPr>
        </p:nvSpPr>
        <p:spPr>
          <a:xfrm>
            <a:off x="8025393" y="1764193"/>
            <a:ext cx="3327366" cy="597604"/>
          </a:xfrm>
          <a:prstGeom prst="rect">
            <a:avLst/>
          </a:prstGeom>
        </p:spPr>
        <p:txBody>
          <a:bodyPr rtlCol="0"/>
          <a:lstStyle>
            <a:lvl1pPr marL="0" indent="0">
              <a:buNone/>
              <a:defRPr sz="2400" b="1">
                <a:solidFill>
                  <a:schemeClr val="accent2"/>
                </a:solidFill>
              </a:defRPr>
            </a:lvl1pPr>
          </a:lstStyle>
          <a:p>
            <a:pPr lvl="0" rtl="0"/>
            <a:r>
              <a:rPr lang="en-GB" noProof="0"/>
              <a:t>Click to add subtitle</a:t>
            </a:r>
          </a:p>
        </p:txBody>
      </p:sp>
      <p:sp>
        <p:nvSpPr>
          <p:cNvPr id="16" name="Text Placeholder 15">
            <a:extLst>
              <a:ext uri="{FF2B5EF4-FFF2-40B4-BE49-F238E27FC236}">
                <a16:creationId xmlns="" xmlns:a16="http://schemas.microsoft.com/office/drawing/2014/main" id="{A205F643-67E9-4E41-A65F-163C816090B9}"/>
              </a:ext>
            </a:extLst>
          </p:cNvPr>
          <p:cNvSpPr>
            <a:spLocks noGrp="1"/>
          </p:cNvSpPr>
          <p:nvPr>
            <p:ph type="body" sz="quarter" idx="21" hasCustomPrompt="1"/>
          </p:nvPr>
        </p:nvSpPr>
        <p:spPr>
          <a:xfrm>
            <a:off x="8025393" y="2374899"/>
            <a:ext cx="3327366" cy="3485573"/>
          </a:xfrm>
        </p:spPr>
        <p:txBody>
          <a:bodyPr rtlCol="0">
            <a:normAutofit/>
          </a:bodyPr>
          <a:lstStyle>
            <a:lvl1pPr>
              <a:defRPr sz="2000"/>
            </a:lvl1pPr>
          </a:lstStyle>
          <a:p>
            <a:pPr lvl="0" rtl="0"/>
            <a:r>
              <a:rPr lang="en-GB" noProof="0"/>
              <a:t>Click to add text</a:t>
            </a:r>
          </a:p>
        </p:txBody>
      </p:sp>
      <p:sp>
        <p:nvSpPr>
          <p:cNvPr id="2" name="Footer Placeholder 4">
            <a:extLst>
              <a:ext uri="{FF2B5EF4-FFF2-40B4-BE49-F238E27FC236}">
                <a16:creationId xmlns="" xmlns:a16="http://schemas.microsoft.com/office/drawing/2014/main" id="{B0EF04CC-F1B1-495C-BA2F-F28A5D9715A2}"/>
              </a:ext>
            </a:extLst>
          </p:cNvPr>
          <p:cNvSpPr>
            <a:spLocks noGrp="1"/>
          </p:cNvSpPr>
          <p:nvPr>
            <p:ph type="ftr" sz="quarter" idx="11"/>
          </p:nvPr>
        </p:nvSpPr>
        <p:spPr>
          <a:xfrm>
            <a:off x="201168" y="6356350"/>
            <a:ext cx="4837176"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kern="1200" cap="none" spc="0" normalizeH="0" noProof="0">
                <a:ln>
                  <a:noFill/>
                </a:ln>
                <a:solidFill>
                  <a:prstClr val="black"/>
                </a:solidFill>
                <a:effectLst/>
                <a:uLnTx/>
                <a:uFillTx/>
                <a:latin typeface="Avenir Next LT Pro"/>
                <a:ea typeface="+mn-ea"/>
                <a:cs typeface="+mn-cs"/>
              </a:rPr>
              <a:t>Presentation title</a:t>
            </a:r>
          </a:p>
        </p:txBody>
      </p:sp>
      <p:sp>
        <p:nvSpPr>
          <p:cNvPr id="3" name="Date Placeholder 3">
            <a:extLst>
              <a:ext uri="{FF2B5EF4-FFF2-40B4-BE49-F238E27FC236}">
                <a16:creationId xmlns="" xmlns:a16="http://schemas.microsoft.com/office/drawing/2014/main" id="{657B66A6-EBC5-4A75-B938-7148B7A12627}"/>
              </a:ext>
            </a:extLst>
          </p:cNvPr>
          <p:cNvSpPr>
            <a:spLocks noGrp="1"/>
          </p:cNvSpPr>
          <p:nvPr>
            <p:ph type="dt" sz="half" idx="10"/>
          </p:nvPr>
        </p:nvSpPr>
        <p:spPr>
          <a:xfrm>
            <a:off x="7013448" y="6355080"/>
            <a:ext cx="4352544" cy="365125"/>
          </a:xfrm>
        </p:spPr>
        <p:txBody>
          <a:bodyPr rtlCol="0"/>
          <a:lstStyle>
            <a:lvl1pPr>
              <a:defRPr/>
            </a:lvl1pPr>
          </a:lstStyle>
          <a:p>
            <a:pPr rtl="0">
              <a:defRPr/>
            </a:pPr>
            <a:r>
              <a:rPr lang="en-GB" noProof="0">
                <a:solidFill>
                  <a:prstClr val="black"/>
                </a:solidFill>
              </a:rPr>
              <a:t>20XX</a:t>
            </a:r>
          </a:p>
        </p:txBody>
      </p:sp>
      <p:sp>
        <p:nvSpPr>
          <p:cNvPr id="4" name="Slide Number Placeholder 5">
            <a:extLst>
              <a:ext uri="{FF2B5EF4-FFF2-40B4-BE49-F238E27FC236}">
                <a16:creationId xmlns="" xmlns:a16="http://schemas.microsoft.com/office/drawing/2014/main" id="{D83DD707-C769-4868-9B2F-1BF7ABBCD207}"/>
              </a:ext>
            </a:extLst>
          </p:cNvPr>
          <p:cNvSpPr>
            <a:spLocks noGrp="1"/>
          </p:cNvSpPr>
          <p:nvPr>
            <p:ph type="sldNum" sz="quarter" idx="12"/>
          </p:nvPr>
        </p:nvSpPr>
        <p:spPr>
          <a:xfrm>
            <a:off x="11365992" y="6356350"/>
            <a:ext cx="630936"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GB"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120980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rtl="0"/>
            <a:r>
              <a:rPr lang="en-GB" noProof="0" smtClean="0"/>
              <a:t>20XX</a:t>
            </a:r>
            <a:endParaRPr lang="en-GB" noProof="0"/>
          </a:p>
        </p:txBody>
      </p:sp>
      <p:sp>
        <p:nvSpPr>
          <p:cNvPr id="5" name="Footer Placeholder 4"/>
          <p:cNvSpPr>
            <a:spLocks noGrp="1"/>
          </p:cNvSpPr>
          <p:nvPr>
            <p:ph type="ftr" sz="quarter" idx="11"/>
          </p:nvPr>
        </p:nvSpPr>
        <p:spPr/>
        <p:txBody>
          <a:bodyPr/>
          <a:lstStyle/>
          <a:p>
            <a:pPr rtl="0"/>
            <a:r>
              <a:rPr lang="en-GB" sz="1050" noProof="0" smtClean="0"/>
              <a:t>Presentation title</a:t>
            </a:r>
            <a:endParaRPr lang="en-GB" sz="1050" noProof="0"/>
          </a:p>
        </p:txBody>
      </p:sp>
      <p:sp>
        <p:nvSpPr>
          <p:cNvPr id="6" name="Slide Number Placeholder 5"/>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23323544"/>
      </p:ext>
    </p:extLst>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rtl="0"/>
            <a:r>
              <a:rPr lang="en-GB" noProof="0" smtClean="0"/>
              <a:t>20XX</a:t>
            </a:r>
            <a:endParaRPr lang="en-GB" noProof="0"/>
          </a:p>
        </p:txBody>
      </p:sp>
      <p:sp>
        <p:nvSpPr>
          <p:cNvPr id="6" name="Footer Placeholder 5"/>
          <p:cNvSpPr>
            <a:spLocks noGrp="1"/>
          </p:cNvSpPr>
          <p:nvPr>
            <p:ph type="ftr" sz="quarter" idx="11"/>
          </p:nvPr>
        </p:nvSpPr>
        <p:spPr/>
        <p:txBody>
          <a:bodyPr/>
          <a:lstStyle/>
          <a:p>
            <a:pPr rtl="0"/>
            <a:r>
              <a:rPr lang="en-GB" sz="1050" noProof="0" smtClean="0"/>
              <a:t>Presentation title</a:t>
            </a:r>
            <a:endParaRPr lang="en-GB" sz="1050" noProof="0"/>
          </a:p>
        </p:txBody>
      </p:sp>
      <p:sp>
        <p:nvSpPr>
          <p:cNvPr id="7" name="Slide Number Placeholder 6"/>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84826532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rtl="0"/>
            <a:r>
              <a:rPr lang="en-GB" noProof="0" smtClean="0"/>
              <a:t>20XX</a:t>
            </a:r>
            <a:endParaRPr lang="en-GB" noProof="0"/>
          </a:p>
        </p:txBody>
      </p:sp>
      <p:sp>
        <p:nvSpPr>
          <p:cNvPr id="8" name="Footer Placeholder 7"/>
          <p:cNvSpPr>
            <a:spLocks noGrp="1"/>
          </p:cNvSpPr>
          <p:nvPr>
            <p:ph type="ftr" sz="quarter" idx="11"/>
          </p:nvPr>
        </p:nvSpPr>
        <p:spPr/>
        <p:txBody>
          <a:bodyPr/>
          <a:lstStyle/>
          <a:p>
            <a:pPr rtl="0"/>
            <a:r>
              <a:rPr lang="en-GB" sz="1050" noProof="0" smtClean="0"/>
              <a:t>Presentation title</a:t>
            </a:r>
            <a:endParaRPr lang="en-GB" sz="1050" noProof="0"/>
          </a:p>
        </p:txBody>
      </p:sp>
      <p:sp>
        <p:nvSpPr>
          <p:cNvPr id="9" name="Slide Number Placeholder 8"/>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256879977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rtl="0"/>
            <a:r>
              <a:rPr lang="en-GB" noProof="0" smtClean="0"/>
              <a:t>20XX</a:t>
            </a:r>
            <a:endParaRPr lang="en-GB" noProof="0"/>
          </a:p>
        </p:txBody>
      </p:sp>
      <p:sp>
        <p:nvSpPr>
          <p:cNvPr id="4" name="Footer Placeholder 3"/>
          <p:cNvSpPr>
            <a:spLocks noGrp="1"/>
          </p:cNvSpPr>
          <p:nvPr>
            <p:ph type="ftr" sz="quarter" idx="11"/>
          </p:nvPr>
        </p:nvSpPr>
        <p:spPr/>
        <p:txBody>
          <a:bodyPr/>
          <a:lstStyle/>
          <a:p>
            <a:pPr rtl="0"/>
            <a:r>
              <a:rPr lang="en-GB" sz="1050" noProof="0" smtClean="0"/>
              <a:t>Presentation title</a:t>
            </a:r>
            <a:endParaRPr lang="en-GB" sz="1050" noProof="0"/>
          </a:p>
        </p:txBody>
      </p:sp>
      <p:sp>
        <p:nvSpPr>
          <p:cNvPr id="5" name="Slide Number Placeholder 4"/>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1466707169"/>
      </p:ext>
    </p:extLst>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r>
              <a:rPr lang="en-GB" noProof="0" smtClean="0"/>
              <a:t>20XX</a:t>
            </a:r>
            <a:endParaRPr lang="en-GB" noProof="0"/>
          </a:p>
        </p:txBody>
      </p:sp>
      <p:sp>
        <p:nvSpPr>
          <p:cNvPr id="3" name="Footer Placeholder 2"/>
          <p:cNvSpPr>
            <a:spLocks noGrp="1"/>
          </p:cNvSpPr>
          <p:nvPr>
            <p:ph type="ftr" sz="quarter" idx="11"/>
          </p:nvPr>
        </p:nvSpPr>
        <p:spPr/>
        <p:txBody>
          <a:bodyPr/>
          <a:lstStyle/>
          <a:p>
            <a:pPr rtl="0"/>
            <a:r>
              <a:rPr lang="en-GB" sz="1050" noProof="0" smtClean="0"/>
              <a:t>Presentation title</a:t>
            </a:r>
            <a:endParaRPr lang="en-GB" sz="1050" noProof="0"/>
          </a:p>
        </p:txBody>
      </p:sp>
      <p:sp>
        <p:nvSpPr>
          <p:cNvPr id="4" name="Slide Number Placeholder 3"/>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4264947704"/>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r>
              <a:rPr lang="en-GB" noProof="0" smtClean="0"/>
              <a:t>20XX</a:t>
            </a:r>
            <a:endParaRPr lang="en-GB" noProof="0"/>
          </a:p>
        </p:txBody>
      </p:sp>
      <p:sp>
        <p:nvSpPr>
          <p:cNvPr id="6" name="Footer Placeholder 5"/>
          <p:cNvSpPr>
            <a:spLocks noGrp="1"/>
          </p:cNvSpPr>
          <p:nvPr>
            <p:ph type="ftr" sz="quarter" idx="11"/>
          </p:nvPr>
        </p:nvSpPr>
        <p:spPr/>
        <p:txBody>
          <a:bodyPr/>
          <a:lstStyle/>
          <a:p>
            <a:pPr rtl="0"/>
            <a:r>
              <a:rPr lang="en-GB" sz="1050" noProof="0" smtClean="0"/>
              <a:t>Presentation title</a:t>
            </a:r>
            <a:endParaRPr lang="en-GB" sz="1050" noProof="0"/>
          </a:p>
        </p:txBody>
      </p:sp>
      <p:sp>
        <p:nvSpPr>
          <p:cNvPr id="7" name="Slide Number Placeholder 6"/>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2287484356"/>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rtl="0"/>
            <a:r>
              <a:rPr lang="en-GB" noProof="0" smtClean="0"/>
              <a:t>20XX</a:t>
            </a:r>
            <a:endParaRPr lang="en-GB" noProof="0"/>
          </a:p>
        </p:txBody>
      </p:sp>
      <p:sp>
        <p:nvSpPr>
          <p:cNvPr id="6" name="Footer Placeholder 5"/>
          <p:cNvSpPr>
            <a:spLocks noGrp="1"/>
          </p:cNvSpPr>
          <p:nvPr>
            <p:ph type="ftr" sz="quarter" idx="11"/>
          </p:nvPr>
        </p:nvSpPr>
        <p:spPr/>
        <p:txBody>
          <a:bodyPr/>
          <a:lstStyle/>
          <a:p>
            <a:pPr rtl="0"/>
            <a:r>
              <a:rPr lang="en-GB" sz="1050" noProof="0" smtClean="0"/>
              <a:t>Presentation title</a:t>
            </a:r>
            <a:endParaRPr lang="en-GB" sz="1050" noProof="0"/>
          </a:p>
        </p:txBody>
      </p:sp>
      <p:sp>
        <p:nvSpPr>
          <p:cNvPr id="7" name="Slide Number Placeholder 6"/>
          <p:cNvSpPr>
            <a:spLocks noGrp="1"/>
          </p:cNvSpPr>
          <p:nvPr>
            <p:ph type="sldNum" sz="quarter" idx="12"/>
          </p:nvPr>
        </p:nvSpPr>
        <p:spPr/>
        <p:txBody>
          <a:body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357739148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r>
              <a:rPr lang="en-GB" noProof="0" smtClean="0"/>
              <a:t>20XX</a:t>
            </a:r>
            <a:endParaRPr lang="en-GB" noProof="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r>
              <a:rPr lang="en-GB" sz="1050" noProof="0" smtClean="0"/>
              <a:t>Presentation title</a:t>
            </a:r>
            <a:endParaRPr lang="en-GB" sz="1050" noProof="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D4885A8-DDA8-4FCF-AB25-DA8F78EC7557}" type="slidenum">
              <a:rPr lang="en-GB" noProof="0" smtClean="0"/>
              <a:pPr/>
              <a:t>‹#›</a:t>
            </a:fld>
            <a:endParaRPr lang="en-GB" noProof="0"/>
          </a:p>
        </p:txBody>
      </p:sp>
    </p:spTree>
    <p:extLst>
      <p:ext uri="{BB962C8B-B14F-4D97-AF65-F5344CB8AC3E}">
        <p14:creationId xmlns:p14="http://schemas.microsoft.com/office/powerpoint/2010/main" val="4282907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0" r:id="rId13"/>
    <p:sldLayoutId id="2147483651" r:id="rId14"/>
    <p:sldLayoutId id="2147483652" r:id="rId15"/>
    <p:sldLayoutId id="2147483653" r:id="rId16"/>
    <p:sldLayoutId id="2147483654" r:id="rId17"/>
    <p:sldLayoutId id="2147483655" r:id="rId18"/>
    <p:sldLayoutId id="2147483656" r:id="rId19"/>
    <p:sldLayoutId id="2147483657" r:id="rId20"/>
    <p:sldLayoutId id="2147483658" r:id="rId21"/>
    <p:sldLayoutId id="2147483659" r:id="rId2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2.jpeg"/><Relationship Id="rId4" Type="http://schemas.openxmlformats.org/officeDocument/2006/relationships/hyperlink" Target="mailto:northdurham@mssociety.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 xmlns:a16="http://schemas.microsoft.com/office/drawing/2014/main" id="{98D150CF-F888-48EA-89E8-311ED5E9161B}"/>
              </a:ext>
            </a:extLst>
          </p:cNvPr>
          <p:cNvSpPr>
            <a:spLocks noGrp="1"/>
          </p:cNvSpPr>
          <p:nvPr>
            <p:ph type="ctrTitle"/>
          </p:nvPr>
        </p:nvSpPr>
        <p:spPr>
          <a:xfrm>
            <a:off x="378457" y="1886985"/>
            <a:ext cx="7627210" cy="3887390"/>
          </a:xfrm>
        </p:spPr>
        <p:txBody>
          <a:bodyPr rtlCol="0">
            <a:normAutofit fontScale="90000"/>
          </a:bodyPr>
          <a:lstStyle/>
          <a:p>
            <a:pPr algn="l" fontAlgn="base"/>
            <a:r>
              <a:rPr lang="en-GB" sz="2700" dirty="0"/>
              <a:t>Open to the entire MS Community (people with MS, their families &amp; carers), everywhere</a:t>
            </a:r>
            <a:r>
              <a:rPr lang="en-GB" sz="1600" dirty="0"/>
              <a:t/>
            </a:r>
            <a:br>
              <a:rPr lang="en-GB" sz="1600" dirty="0"/>
            </a:br>
            <a:r>
              <a:rPr lang="en-GB" sz="3200" b="1" dirty="0">
                <a:solidFill>
                  <a:schemeClr val="tx1"/>
                </a:solidFill>
              </a:rPr>
              <a:t/>
            </a:r>
            <a:br>
              <a:rPr lang="en-GB" sz="3200" b="1" dirty="0">
                <a:solidFill>
                  <a:schemeClr val="tx1"/>
                </a:solidFill>
              </a:rPr>
            </a:br>
            <a:r>
              <a:rPr lang="en-GB" sz="1800" b="1" i="0" dirty="0">
                <a:solidFill>
                  <a:schemeClr val="tx1"/>
                </a:solidFill>
                <a:effectLst/>
                <a:latin typeface="Segoe UI" panose="020B0502040204020203" pitchFamily="34" charset="0"/>
              </a:rPr>
              <a:t>Over the course of 4 evenings learn how mindfulness can help you to relax and manage stress &amp; anxiety.</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We will explore how you can incorporate mindful meditation into your every day routine and how to “be in the moment”. We will learn how to notice our thoughts with kindness and how we have the ability to choose our reactions.</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Delivered in the comfort of you own home via ZOOM by Beverley Warrington, Being You Coaching &amp; Wellbeing (Mindfulness Now, &amp; Animas Accredited Coach)</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Wednesday, 7pm, April 19th &amp; 26</a:t>
            </a:r>
            <a:r>
              <a:rPr lang="en-GB" sz="1800" b="1" i="0" baseline="30000" dirty="0">
                <a:solidFill>
                  <a:schemeClr val="tx1"/>
                </a:solidFill>
                <a:effectLst/>
                <a:latin typeface="Segoe UI" panose="020B0502040204020203" pitchFamily="34" charset="0"/>
              </a:rPr>
              <a:t>th</a:t>
            </a:r>
            <a:r>
              <a:rPr lang="en-GB" sz="1800" b="1" i="0" dirty="0">
                <a:solidFill>
                  <a:schemeClr val="tx1"/>
                </a:solidFill>
                <a:effectLst/>
                <a:latin typeface="Segoe UI" panose="020B0502040204020203" pitchFamily="34" charset="0"/>
              </a:rPr>
              <a:t> &amp; May 10</a:t>
            </a:r>
            <a:r>
              <a:rPr lang="en-GB" sz="1800" b="1" i="0" baseline="30000" dirty="0">
                <a:solidFill>
                  <a:schemeClr val="tx1"/>
                </a:solidFill>
                <a:effectLst/>
                <a:latin typeface="Segoe UI" panose="020B0502040204020203" pitchFamily="34" charset="0"/>
              </a:rPr>
              <a:t>th</a:t>
            </a:r>
            <a:r>
              <a:rPr lang="en-GB" sz="1800" b="1" i="0" dirty="0">
                <a:solidFill>
                  <a:schemeClr val="tx1"/>
                </a:solidFill>
                <a:effectLst/>
                <a:latin typeface="Segoe UI" panose="020B0502040204020203" pitchFamily="34" charset="0"/>
              </a:rPr>
              <a:t> &amp; 17</a:t>
            </a:r>
            <a:r>
              <a:rPr lang="en-GB" sz="1800" b="1" i="0" baseline="30000" dirty="0">
                <a:solidFill>
                  <a:schemeClr val="tx1"/>
                </a:solidFill>
                <a:effectLst/>
                <a:latin typeface="Segoe UI" panose="020B0502040204020203" pitchFamily="34" charset="0"/>
              </a:rPr>
              <a:t>th</a:t>
            </a:r>
            <a:r>
              <a:rPr lang="en-GB" sz="1800" b="1" i="0" dirty="0">
                <a:solidFill>
                  <a:schemeClr val="tx1"/>
                </a:solidFill>
                <a:effectLst/>
                <a:latin typeface="Segoe UI" panose="020B0502040204020203" pitchFamily="34" charset="0"/>
              </a:rPr>
              <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
            </a:r>
            <a:br>
              <a:rPr lang="en-GB" sz="1800" b="1" i="0" dirty="0">
                <a:solidFill>
                  <a:schemeClr val="tx1"/>
                </a:solidFill>
                <a:effectLst/>
                <a:latin typeface="Segoe UI" panose="020B0502040204020203" pitchFamily="34" charset="0"/>
              </a:rPr>
            </a:br>
            <a:r>
              <a:rPr lang="en-GB" sz="1800" b="1" i="0" dirty="0">
                <a:solidFill>
                  <a:schemeClr val="tx1"/>
                </a:solidFill>
                <a:effectLst/>
                <a:latin typeface="Segoe UI" panose="020B0502040204020203" pitchFamily="34" charset="0"/>
              </a:rPr>
              <a:t>Email </a:t>
            </a:r>
            <a:r>
              <a:rPr lang="en-GB" sz="1800" b="1" i="0" dirty="0" smtClean="0">
                <a:solidFill>
                  <a:schemeClr val="accent2"/>
                </a:solidFill>
                <a:effectLst/>
                <a:latin typeface="Segoe UI" panose="020B0502040204020203" pitchFamily="34" charset="0"/>
                <a:hlinkClick r:id="rId4"/>
              </a:rPr>
              <a:t>northdurham@mssociety.org.uk</a:t>
            </a:r>
            <a:r>
              <a:rPr lang="en-GB" sz="1800" b="1" i="0" dirty="0" smtClean="0">
                <a:solidFill>
                  <a:schemeClr val="tx1"/>
                </a:solidFill>
                <a:effectLst/>
                <a:latin typeface="Segoe UI" panose="020B0502040204020203" pitchFamily="34" charset="0"/>
              </a:rPr>
              <a:t> for </a:t>
            </a:r>
            <a:r>
              <a:rPr lang="en-GB" sz="1800" b="1" i="0" dirty="0">
                <a:solidFill>
                  <a:schemeClr val="tx1"/>
                </a:solidFill>
                <a:effectLst/>
                <a:latin typeface="Segoe UI" panose="020B0502040204020203" pitchFamily="34" charset="0"/>
              </a:rPr>
              <a:t>joining instructions.</a:t>
            </a:r>
            <a:br>
              <a:rPr lang="en-GB" sz="1800" b="1" i="0" dirty="0">
                <a:solidFill>
                  <a:schemeClr val="tx1"/>
                </a:solidFill>
                <a:effectLst/>
                <a:latin typeface="Segoe UI" panose="020B0502040204020203" pitchFamily="34" charset="0"/>
              </a:rPr>
            </a:br>
            <a:r>
              <a:rPr lang="en-GB" sz="1800" b="0" i="0" dirty="0">
                <a:solidFill>
                  <a:srgbClr val="242424"/>
                </a:solidFill>
                <a:effectLst/>
                <a:latin typeface="Segoe UI" panose="020B0502040204020203" pitchFamily="34" charset="0"/>
              </a:rPr>
              <a:t/>
            </a:r>
            <a:br>
              <a:rPr lang="en-GB" sz="1800" b="0" i="0" dirty="0">
                <a:solidFill>
                  <a:srgbClr val="242424"/>
                </a:solidFill>
                <a:effectLst/>
                <a:latin typeface="Segoe UI" panose="020B0502040204020203" pitchFamily="34" charset="0"/>
              </a:rPr>
            </a:br>
            <a:r>
              <a:rPr lang="en-GB" sz="2700" dirty="0"/>
              <a:t>Funded &amp; organised by the MS Society North Durham Group</a:t>
            </a:r>
          </a:p>
        </p:txBody>
      </p:sp>
      <p:sp>
        <p:nvSpPr>
          <p:cNvPr id="8" name="Subtitle 7">
            <a:extLst>
              <a:ext uri="{FF2B5EF4-FFF2-40B4-BE49-F238E27FC236}">
                <a16:creationId xmlns="" xmlns:a16="http://schemas.microsoft.com/office/drawing/2014/main" id="{6BBE0348-1527-4055-BA8A-E2754222743D}"/>
              </a:ext>
            </a:extLst>
          </p:cNvPr>
          <p:cNvSpPr>
            <a:spLocks noGrp="1"/>
          </p:cNvSpPr>
          <p:nvPr>
            <p:ph type="subTitle" idx="1"/>
          </p:nvPr>
        </p:nvSpPr>
        <p:spPr>
          <a:xfrm>
            <a:off x="2113951" y="247546"/>
            <a:ext cx="6437555" cy="918779"/>
          </a:xfrm>
        </p:spPr>
        <p:txBody>
          <a:bodyPr rtlCol="0"/>
          <a:lstStyle/>
          <a:p>
            <a:pPr rtl="0"/>
            <a:r>
              <a:rPr lang="en-GB" dirty="0"/>
              <a:t>Introduction to Mindfulness</a:t>
            </a:r>
          </a:p>
        </p:txBody>
      </p:sp>
      <p:pic>
        <p:nvPicPr>
          <p:cNvPr id="5" name="Picture Placeholder 4" descr="A picture containing mountain, sky, outdoor, nature, sunrise ">
            <a:extLst>
              <a:ext uri="{FF2B5EF4-FFF2-40B4-BE49-F238E27FC236}">
                <a16:creationId xmlns="" xmlns:a16="http://schemas.microsoft.com/office/drawing/2014/main" id="{A33E67C0-6C95-48DB-97CC-8CE8D36C05FB}"/>
              </a:ext>
            </a:extLst>
          </p:cNvPr>
          <p:cNvPicPr>
            <a:picLocks noGrp="1" noChangeAspect="1"/>
          </p:cNvPicPr>
          <p:nvPr>
            <p:ph type="pic" sz="quarter" idx="13"/>
          </p:nvPr>
        </p:nvPicPr>
        <p:blipFill rotWithShape="1">
          <a:blip r:embed="rId5" cstate="screen">
            <a:extLst>
              <a:ext uri="{28A0092B-C50C-407E-A947-70E740481C1C}">
                <a14:useLocalDpi xmlns:a14="http://schemas.microsoft.com/office/drawing/2010/main" val="0"/>
              </a:ext>
            </a:extLst>
          </a:blip>
          <a:srcRect/>
          <a:stretch/>
        </p:blipFill>
        <p:spPr>
          <a:xfrm>
            <a:off x="8109017" y="0"/>
            <a:ext cx="4082983" cy="6858000"/>
          </a:xfrm>
        </p:spPr>
      </p:pic>
      <p:sp>
        <p:nvSpPr>
          <p:cNvPr id="2" name="Rectangle 2">
            <a:extLst>
              <a:ext uri="{FF2B5EF4-FFF2-40B4-BE49-F238E27FC236}">
                <a16:creationId xmlns="" xmlns:a16="http://schemas.microsoft.com/office/drawing/2014/main" id="{BEEC32AC-D374-5DE6-028D-A6A3752340F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3" name="Object 2">
            <a:extLst>
              <a:ext uri="{FF2B5EF4-FFF2-40B4-BE49-F238E27FC236}">
                <a16:creationId xmlns="" xmlns:a16="http://schemas.microsoft.com/office/drawing/2014/main" id="{2423DA68-D74F-6960-1B63-7722E5F026BF}"/>
              </a:ext>
            </a:extLst>
          </p:cNvPr>
          <p:cNvGraphicFramePr>
            <a:graphicFrameLocks/>
          </p:cNvGraphicFramePr>
          <p:nvPr>
            <p:extLst>
              <p:ext uri="{D42A27DB-BD31-4B8C-83A1-F6EECF244321}">
                <p14:modId xmlns:p14="http://schemas.microsoft.com/office/powerpoint/2010/main" val="2195267252"/>
              </p:ext>
            </p:extLst>
          </p:nvPr>
        </p:nvGraphicFramePr>
        <p:xfrm>
          <a:off x="378457" y="247546"/>
          <a:ext cx="1319716" cy="1503862"/>
        </p:xfrm>
        <a:graphic>
          <a:graphicData uri="http://schemas.openxmlformats.org/presentationml/2006/ole">
            <mc:AlternateContent xmlns:mc="http://schemas.openxmlformats.org/markup-compatibility/2006">
              <mc:Choice xmlns:v="urn:schemas-microsoft-com:vml" Requires="v">
                <p:oleObj spid="_x0000_s1028" name="Picture" r:id="rId6" imgW="0" imgH="0" progId="StaticMetafile">
                  <p:embed/>
                </p:oleObj>
              </mc:Choice>
              <mc:Fallback>
                <p:oleObj name="Picture" r:id="rId6" imgW="0" imgH="0" progId="StaticMetafile">
                  <p:embed/>
                  <p:pic>
                    <p:nvPicPr>
                      <p:cNvPr id="3" name="Object 2">
                        <a:extLst>
                          <a:ext uri="{FF2B5EF4-FFF2-40B4-BE49-F238E27FC236}">
                            <a16:creationId xmlns="" xmlns:a16="http://schemas.microsoft.com/office/drawing/2014/main" id="{2423DA68-D74F-6960-1B63-7722E5F026BF}"/>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8457" y="247546"/>
                        <a:ext cx="1319716" cy="1503862"/>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272071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CCB28C-7D26-4A36-9CFC-D739C28F3D18}">
  <ds:schemaRefs>
    <ds:schemaRef ds:uri="http://schemas.microsoft.com/sharepoint/v3/contenttype/forms"/>
  </ds:schemaRefs>
</ds:datastoreItem>
</file>

<file path=customXml/itemProps2.xml><?xml version="1.0" encoding="utf-8"?>
<ds:datastoreItem xmlns:ds="http://schemas.openxmlformats.org/officeDocument/2006/customXml" ds:itemID="{08757C30-AE9A-4680-90EB-19D282EC2B7C}">
  <ds:schemaRefs>
    <ds:schemaRef ds:uri="http://purl.org/dc/elements/1.1/"/>
    <ds:schemaRef ds:uri="http://schemas.microsoft.com/office/2006/metadata/properti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0AF0BF08-C674-44E3-8BFC-85BC65E095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
  <TotalTime>25</TotalTime>
  <Words>21</Words>
  <Application>Microsoft Office PowerPoint</Application>
  <PresentationFormat>Widescreen</PresentationFormat>
  <Paragraphs>3</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Avenir Next LT Pro</vt:lpstr>
      <vt:lpstr>Calibri</vt:lpstr>
      <vt:lpstr>Calibri Light</vt:lpstr>
      <vt:lpstr>Segoe UI</vt:lpstr>
      <vt:lpstr>Office Theme</vt:lpstr>
      <vt:lpstr>Picture</vt:lpstr>
      <vt:lpstr>Open to the entire MS Community (people with MS, their families &amp; carers), everywhere  Over the course of 4 evenings learn how mindfulness can help you to relax and manage stress &amp; anxiety.  We will explore how you can incorporate mindful meditation into your every day routine and how to “be in the moment”. We will learn how to notice our thoughts with kindness and how we have the ability to choose our reactions.  Delivered in the comfort of you own home via ZOOM by Beverley Warrington, Being You Coaching &amp; Wellbeing (Mindfulness Now, &amp; Animas Accredited Coach)  Wednesday, 7pm, April 19th &amp; 26th &amp; May 10th &amp; 17th  Email northdurham@mssociety.org.uk for joining instructions.  Funded &amp; organised by the MS Society North Durham Group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to the entire MS Community (people with MS, their families &amp; carers), everywhere  Over the course of 4 evenings learn how mindfulness can help you to relax and manage stress &amp; anxiety.  We will explore how you can incorporate mindful meditation into your every day routine and how to “be in the moment”. We will learn how to notice our thoughts with kindness and how we have the ability to choose our reactions.  Delivered in the comfort of you own home via ZOOM by Beverley Warrington, Being You Coaching &amp; Wellbeing ( Mindfulness Now, &amp; Animas Accredited Coach)  Wednesday, 7pm, April 19th &amp; 26th &amp; May 10th &amp; 17th  Email northdurham@mssociety.org.uk for joining instructions.  Funded &amp; organised by the MS Society North Durham Group</dc:title>
  <dc:creator>Elizabeth Alam</dc:creator>
  <cp:lastModifiedBy>Sheila Greenwood</cp:lastModifiedBy>
  <cp:revision>4</cp:revision>
  <dcterms:created xsi:type="dcterms:W3CDTF">2023-02-13T14:35:12Z</dcterms:created>
  <dcterms:modified xsi:type="dcterms:W3CDTF">2023-03-17T16:04:06Z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